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7" autoAdjust="0"/>
    <p:restoredTop sz="94660"/>
  </p:normalViewPr>
  <p:slideViewPr>
    <p:cSldViewPr>
      <p:cViewPr varScale="1">
        <p:scale>
          <a:sx n="83" d="100"/>
          <a:sy n="83" d="100"/>
        </p:scale>
        <p:origin x="384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30"/>
            <a:ext cx="7559992" cy="1068927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910431" y="431331"/>
            <a:ext cx="1247775" cy="1247775"/>
          </a:xfrm>
          <a:custGeom>
            <a:avLst/>
            <a:gdLst/>
            <a:ahLst/>
            <a:cxnLst/>
            <a:rect l="l" t="t" r="r" b="b"/>
            <a:pathLst>
              <a:path w="1247775" h="1247775">
                <a:moveTo>
                  <a:pt x="1247635" y="623824"/>
                </a:moveTo>
                <a:lnTo>
                  <a:pt x="1245758" y="672575"/>
                </a:lnTo>
                <a:lnTo>
                  <a:pt x="1240220" y="720300"/>
                </a:lnTo>
                <a:lnTo>
                  <a:pt x="1231159" y="766860"/>
                </a:lnTo>
                <a:lnTo>
                  <a:pt x="1218714" y="812116"/>
                </a:lnTo>
                <a:lnTo>
                  <a:pt x="1203024" y="855931"/>
                </a:lnTo>
                <a:lnTo>
                  <a:pt x="1184228" y="898164"/>
                </a:lnTo>
                <a:lnTo>
                  <a:pt x="1162464" y="938678"/>
                </a:lnTo>
                <a:lnTo>
                  <a:pt x="1137871" y="977334"/>
                </a:lnTo>
                <a:lnTo>
                  <a:pt x="1110587" y="1013992"/>
                </a:lnTo>
                <a:lnTo>
                  <a:pt x="1080751" y="1048515"/>
                </a:lnTo>
                <a:lnTo>
                  <a:pt x="1048503" y="1080764"/>
                </a:lnTo>
                <a:lnTo>
                  <a:pt x="1013980" y="1110599"/>
                </a:lnTo>
                <a:lnTo>
                  <a:pt x="977321" y="1137883"/>
                </a:lnTo>
                <a:lnTo>
                  <a:pt x="938665" y="1162477"/>
                </a:lnTo>
                <a:lnTo>
                  <a:pt x="898152" y="1184241"/>
                </a:lnTo>
                <a:lnTo>
                  <a:pt x="855918" y="1203037"/>
                </a:lnTo>
                <a:lnTo>
                  <a:pt x="812104" y="1218727"/>
                </a:lnTo>
                <a:lnTo>
                  <a:pt x="766847" y="1231172"/>
                </a:lnTo>
                <a:lnTo>
                  <a:pt x="720287" y="1240232"/>
                </a:lnTo>
                <a:lnTo>
                  <a:pt x="672562" y="1245771"/>
                </a:lnTo>
                <a:lnTo>
                  <a:pt x="623811" y="1247648"/>
                </a:lnTo>
                <a:lnTo>
                  <a:pt x="575060" y="1245771"/>
                </a:lnTo>
                <a:lnTo>
                  <a:pt x="527335" y="1240232"/>
                </a:lnTo>
                <a:lnTo>
                  <a:pt x="480775" y="1231172"/>
                </a:lnTo>
                <a:lnTo>
                  <a:pt x="435519" y="1218727"/>
                </a:lnTo>
                <a:lnTo>
                  <a:pt x="391705" y="1203037"/>
                </a:lnTo>
                <a:lnTo>
                  <a:pt x="349473" y="1184241"/>
                </a:lnTo>
                <a:lnTo>
                  <a:pt x="308959" y="1162477"/>
                </a:lnTo>
                <a:lnTo>
                  <a:pt x="270305" y="1137883"/>
                </a:lnTo>
                <a:lnTo>
                  <a:pt x="233647" y="1110599"/>
                </a:lnTo>
                <a:lnTo>
                  <a:pt x="199125" y="1080764"/>
                </a:lnTo>
                <a:lnTo>
                  <a:pt x="166877" y="1048515"/>
                </a:lnTo>
                <a:lnTo>
                  <a:pt x="137043" y="1013992"/>
                </a:lnTo>
                <a:lnTo>
                  <a:pt x="109760" y="977334"/>
                </a:lnTo>
                <a:lnTo>
                  <a:pt x="85167" y="938678"/>
                </a:lnTo>
                <a:lnTo>
                  <a:pt x="63404" y="898164"/>
                </a:lnTo>
                <a:lnTo>
                  <a:pt x="44608" y="855931"/>
                </a:lnTo>
                <a:lnTo>
                  <a:pt x="28919" y="812116"/>
                </a:lnTo>
                <a:lnTo>
                  <a:pt x="16475" y="766860"/>
                </a:lnTo>
                <a:lnTo>
                  <a:pt x="7414" y="720300"/>
                </a:lnTo>
                <a:lnTo>
                  <a:pt x="1876" y="672575"/>
                </a:lnTo>
                <a:lnTo>
                  <a:pt x="0" y="623824"/>
                </a:lnTo>
                <a:lnTo>
                  <a:pt x="1876" y="575072"/>
                </a:lnTo>
                <a:lnTo>
                  <a:pt x="7414" y="527347"/>
                </a:lnTo>
                <a:lnTo>
                  <a:pt x="16475" y="480787"/>
                </a:lnTo>
                <a:lnTo>
                  <a:pt x="28919" y="435531"/>
                </a:lnTo>
                <a:lnTo>
                  <a:pt x="44608" y="391716"/>
                </a:lnTo>
                <a:lnTo>
                  <a:pt x="63404" y="349483"/>
                </a:lnTo>
                <a:lnTo>
                  <a:pt x="85167" y="308969"/>
                </a:lnTo>
                <a:lnTo>
                  <a:pt x="109760" y="270313"/>
                </a:lnTo>
                <a:lnTo>
                  <a:pt x="137043" y="233655"/>
                </a:lnTo>
                <a:lnTo>
                  <a:pt x="166877" y="199132"/>
                </a:lnTo>
                <a:lnTo>
                  <a:pt x="199125" y="166883"/>
                </a:lnTo>
                <a:lnTo>
                  <a:pt x="233647" y="137048"/>
                </a:lnTo>
                <a:lnTo>
                  <a:pt x="270305" y="109764"/>
                </a:lnTo>
                <a:lnTo>
                  <a:pt x="308959" y="85170"/>
                </a:lnTo>
                <a:lnTo>
                  <a:pt x="349473" y="63406"/>
                </a:lnTo>
                <a:lnTo>
                  <a:pt x="391705" y="44610"/>
                </a:lnTo>
                <a:lnTo>
                  <a:pt x="435519" y="28920"/>
                </a:lnTo>
                <a:lnTo>
                  <a:pt x="480775" y="16475"/>
                </a:lnTo>
                <a:lnTo>
                  <a:pt x="527335" y="7415"/>
                </a:lnTo>
                <a:lnTo>
                  <a:pt x="575060" y="1876"/>
                </a:lnTo>
                <a:lnTo>
                  <a:pt x="623811" y="0"/>
                </a:lnTo>
                <a:lnTo>
                  <a:pt x="672562" y="1876"/>
                </a:lnTo>
                <a:lnTo>
                  <a:pt x="720287" y="7415"/>
                </a:lnTo>
                <a:lnTo>
                  <a:pt x="766847" y="16475"/>
                </a:lnTo>
                <a:lnTo>
                  <a:pt x="812104" y="28920"/>
                </a:lnTo>
                <a:lnTo>
                  <a:pt x="855918" y="44610"/>
                </a:lnTo>
                <a:lnTo>
                  <a:pt x="898152" y="63406"/>
                </a:lnTo>
                <a:lnTo>
                  <a:pt x="938665" y="85170"/>
                </a:lnTo>
                <a:lnTo>
                  <a:pt x="977321" y="109764"/>
                </a:lnTo>
                <a:lnTo>
                  <a:pt x="1013980" y="137048"/>
                </a:lnTo>
                <a:lnTo>
                  <a:pt x="1048503" y="166883"/>
                </a:lnTo>
                <a:lnTo>
                  <a:pt x="1080751" y="199132"/>
                </a:lnTo>
                <a:lnTo>
                  <a:pt x="1110587" y="233655"/>
                </a:lnTo>
                <a:lnTo>
                  <a:pt x="1137871" y="270313"/>
                </a:lnTo>
                <a:lnTo>
                  <a:pt x="1162464" y="308969"/>
                </a:lnTo>
                <a:lnTo>
                  <a:pt x="1184228" y="349483"/>
                </a:lnTo>
                <a:lnTo>
                  <a:pt x="1203024" y="391716"/>
                </a:lnTo>
                <a:lnTo>
                  <a:pt x="1218714" y="435531"/>
                </a:lnTo>
                <a:lnTo>
                  <a:pt x="1231159" y="480787"/>
                </a:lnTo>
                <a:lnTo>
                  <a:pt x="1240220" y="527347"/>
                </a:lnTo>
                <a:lnTo>
                  <a:pt x="1245758" y="575072"/>
                </a:lnTo>
                <a:lnTo>
                  <a:pt x="1247635" y="623824"/>
                </a:lnTo>
                <a:close/>
              </a:path>
            </a:pathLst>
          </a:custGeom>
          <a:ln w="63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69250" y="8389810"/>
            <a:ext cx="4811395" cy="690245"/>
          </a:xfrm>
          <a:custGeom>
            <a:avLst/>
            <a:gdLst/>
            <a:ahLst/>
            <a:cxnLst/>
            <a:rect l="l" t="t" r="r" b="b"/>
            <a:pathLst>
              <a:path w="4811395" h="690245">
                <a:moveTo>
                  <a:pt x="968527" y="515988"/>
                </a:moveTo>
                <a:lnTo>
                  <a:pt x="923518" y="475703"/>
                </a:lnTo>
                <a:lnTo>
                  <a:pt x="849744" y="453301"/>
                </a:lnTo>
                <a:lnTo>
                  <a:pt x="801966" y="443877"/>
                </a:lnTo>
                <a:lnTo>
                  <a:pt x="747941" y="435838"/>
                </a:lnTo>
                <a:lnTo>
                  <a:pt x="688416" y="429323"/>
                </a:lnTo>
                <a:lnTo>
                  <a:pt x="624116" y="424497"/>
                </a:lnTo>
                <a:lnTo>
                  <a:pt x="555815" y="421487"/>
                </a:lnTo>
                <a:lnTo>
                  <a:pt x="484263" y="420446"/>
                </a:lnTo>
                <a:lnTo>
                  <a:pt x="412699" y="421487"/>
                </a:lnTo>
                <a:lnTo>
                  <a:pt x="344398" y="424497"/>
                </a:lnTo>
                <a:lnTo>
                  <a:pt x="280111" y="429323"/>
                </a:lnTo>
                <a:lnTo>
                  <a:pt x="220573" y="435838"/>
                </a:lnTo>
                <a:lnTo>
                  <a:pt x="166547" y="443877"/>
                </a:lnTo>
                <a:lnTo>
                  <a:pt x="118783" y="453301"/>
                </a:lnTo>
                <a:lnTo>
                  <a:pt x="78016" y="463969"/>
                </a:lnTo>
                <a:lnTo>
                  <a:pt x="20497" y="488391"/>
                </a:lnTo>
                <a:lnTo>
                  <a:pt x="0" y="515988"/>
                </a:lnTo>
                <a:lnTo>
                  <a:pt x="5245" y="530110"/>
                </a:lnTo>
                <a:lnTo>
                  <a:pt x="45008" y="556272"/>
                </a:lnTo>
                <a:lnTo>
                  <a:pt x="118783" y="578675"/>
                </a:lnTo>
                <a:lnTo>
                  <a:pt x="166547" y="588098"/>
                </a:lnTo>
                <a:lnTo>
                  <a:pt x="220573" y="596138"/>
                </a:lnTo>
                <a:lnTo>
                  <a:pt x="280111" y="602653"/>
                </a:lnTo>
                <a:lnTo>
                  <a:pt x="344398" y="607479"/>
                </a:lnTo>
                <a:lnTo>
                  <a:pt x="412699" y="610489"/>
                </a:lnTo>
                <a:lnTo>
                  <a:pt x="484263" y="611530"/>
                </a:lnTo>
                <a:lnTo>
                  <a:pt x="555815" y="610489"/>
                </a:lnTo>
                <a:lnTo>
                  <a:pt x="624116" y="607479"/>
                </a:lnTo>
                <a:lnTo>
                  <a:pt x="688416" y="602653"/>
                </a:lnTo>
                <a:lnTo>
                  <a:pt x="747941" y="596138"/>
                </a:lnTo>
                <a:lnTo>
                  <a:pt x="801966" y="588098"/>
                </a:lnTo>
                <a:lnTo>
                  <a:pt x="849744" y="578675"/>
                </a:lnTo>
                <a:lnTo>
                  <a:pt x="890498" y="568007"/>
                </a:lnTo>
                <a:lnTo>
                  <a:pt x="948016" y="543585"/>
                </a:lnTo>
                <a:lnTo>
                  <a:pt x="968527" y="515988"/>
                </a:lnTo>
                <a:close/>
              </a:path>
              <a:path w="4811395" h="690245">
                <a:moveTo>
                  <a:pt x="2592336" y="380682"/>
                </a:moveTo>
                <a:lnTo>
                  <a:pt x="2561221" y="341655"/>
                </a:lnTo>
                <a:lnTo>
                  <a:pt x="2508631" y="317906"/>
                </a:lnTo>
                <a:lnTo>
                  <a:pt x="2433612" y="296545"/>
                </a:lnTo>
                <a:lnTo>
                  <a:pt x="2388501" y="286893"/>
                </a:lnTo>
                <a:lnTo>
                  <a:pt x="2338768" y="278003"/>
                </a:lnTo>
                <a:lnTo>
                  <a:pt x="2284742" y="269951"/>
                </a:lnTo>
                <a:lnTo>
                  <a:pt x="2226729" y="262775"/>
                </a:lnTo>
                <a:lnTo>
                  <a:pt x="2165070" y="256540"/>
                </a:lnTo>
                <a:lnTo>
                  <a:pt x="2100084" y="251320"/>
                </a:lnTo>
                <a:lnTo>
                  <a:pt x="2032114" y="247142"/>
                </a:lnTo>
                <a:lnTo>
                  <a:pt x="1961464" y="244094"/>
                </a:lnTo>
                <a:lnTo>
                  <a:pt x="1888477" y="242227"/>
                </a:lnTo>
                <a:lnTo>
                  <a:pt x="1813471" y="241592"/>
                </a:lnTo>
                <a:lnTo>
                  <a:pt x="1752879" y="241998"/>
                </a:lnTo>
                <a:lnTo>
                  <a:pt x="1693557" y="243217"/>
                </a:lnTo>
                <a:lnTo>
                  <a:pt x="1635683" y="245211"/>
                </a:lnTo>
                <a:lnTo>
                  <a:pt x="1579422" y="247967"/>
                </a:lnTo>
                <a:lnTo>
                  <a:pt x="1524927" y="251434"/>
                </a:lnTo>
                <a:lnTo>
                  <a:pt x="1472387" y="255587"/>
                </a:lnTo>
                <a:lnTo>
                  <a:pt x="1421968" y="260413"/>
                </a:lnTo>
                <a:lnTo>
                  <a:pt x="1373847" y="265861"/>
                </a:lnTo>
                <a:lnTo>
                  <a:pt x="1328178" y="271919"/>
                </a:lnTo>
                <a:lnTo>
                  <a:pt x="1285138" y="278549"/>
                </a:lnTo>
                <a:lnTo>
                  <a:pt x="1244904" y="285737"/>
                </a:lnTo>
                <a:lnTo>
                  <a:pt x="1256652" y="278460"/>
                </a:lnTo>
                <a:lnTo>
                  <a:pt x="1265199" y="270979"/>
                </a:lnTo>
                <a:lnTo>
                  <a:pt x="1270419" y="263334"/>
                </a:lnTo>
                <a:lnTo>
                  <a:pt x="1272197" y="255574"/>
                </a:lnTo>
                <a:lnTo>
                  <a:pt x="1267688" y="243166"/>
                </a:lnTo>
                <a:lnTo>
                  <a:pt x="1233335" y="219837"/>
                </a:lnTo>
                <a:lnTo>
                  <a:pt x="1168768" y="199072"/>
                </a:lnTo>
                <a:lnTo>
                  <a:pt x="1126502" y="189877"/>
                </a:lnTo>
                <a:lnTo>
                  <a:pt x="1078318" y="181622"/>
                </a:lnTo>
                <a:lnTo>
                  <a:pt x="1024737" y="174371"/>
                </a:lnTo>
                <a:lnTo>
                  <a:pt x="966317" y="168224"/>
                </a:lnTo>
                <a:lnTo>
                  <a:pt x="903592" y="163296"/>
                </a:lnTo>
                <a:lnTo>
                  <a:pt x="837095" y="159651"/>
                </a:lnTo>
                <a:lnTo>
                  <a:pt x="767372" y="157391"/>
                </a:lnTo>
                <a:lnTo>
                  <a:pt x="694982" y="156629"/>
                </a:lnTo>
                <a:lnTo>
                  <a:pt x="622566" y="157391"/>
                </a:lnTo>
                <a:lnTo>
                  <a:pt x="552856" y="159651"/>
                </a:lnTo>
                <a:lnTo>
                  <a:pt x="486359" y="163296"/>
                </a:lnTo>
                <a:lnTo>
                  <a:pt x="423621" y="168224"/>
                </a:lnTo>
                <a:lnTo>
                  <a:pt x="365201" y="174371"/>
                </a:lnTo>
                <a:lnTo>
                  <a:pt x="311619" y="181622"/>
                </a:lnTo>
                <a:lnTo>
                  <a:pt x="263436" y="189877"/>
                </a:lnTo>
                <a:lnTo>
                  <a:pt x="221170" y="199072"/>
                </a:lnTo>
                <a:lnTo>
                  <a:pt x="156603" y="219837"/>
                </a:lnTo>
                <a:lnTo>
                  <a:pt x="122250" y="243166"/>
                </a:lnTo>
                <a:lnTo>
                  <a:pt x="117754" y="255574"/>
                </a:lnTo>
                <a:lnTo>
                  <a:pt x="122250" y="267970"/>
                </a:lnTo>
                <a:lnTo>
                  <a:pt x="156603" y="291299"/>
                </a:lnTo>
                <a:lnTo>
                  <a:pt x="221170" y="312051"/>
                </a:lnTo>
                <a:lnTo>
                  <a:pt x="263436" y="321246"/>
                </a:lnTo>
                <a:lnTo>
                  <a:pt x="311619" y="329501"/>
                </a:lnTo>
                <a:lnTo>
                  <a:pt x="365201" y="336753"/>
                </a:lnTo>
                <a:lnTo>
                  <a:pt x="423621" y="342900"/>
                </a:lnTo>
                <a:lnTo>
                  <a:pt x="486359" y="347827"/>
                </a:lnTo>
                <a:lnTo>
                  <a:pt x="552856" y="351472"/>
                </a:lnTo>
                <a:lnTo>
                  <a:pt x="622566" y="353733"/>
                </a:lnTo>
                <a:lnTo>
                  <a:pt x="694982" y="354507"/>
                </a:lnTo>
                <a:lnTo>
                  <a:pt x="752500" y="354012"/>
                </a:lnTo>
                <a:lnTo>
                  <a:pt x="808418" y="352577"/>
                </a:lnTo>
                <a:lnTo>
                  <a:pt x="862457" y="350240"/>
                </a:lnTo>
                <a:lnTo>
                  <a:pt x="914374" y="347040"/>
                </a:lnTo>
                <a:lnTo>
                  <a:pt x="963866" y="343052"/>
                </a:lnTo>
                <a:lnTo>
                  <a:pt x="1010678" y="338315"/>
                </a:lnTo>
                <a:lnTo>
                  <a:pt x="1054531" y="332879"/>
                </a:lnTo>
                <a:lnTo>
                  <a:pt x="1095171" y="326783"/>
                </a:lnTo>
                <a:lnTo>
                  <a:pt x="1069098" y="339534"/>
                </a:lnTo>
                <a:lnTo>
                  <a:pt x="1050048" y="352818"/>
                </a:lnTo>
                <a:lnTo>
                  <a:pt x="1038364" y="366547"/>
                </a:lnTo>
                <a:lnTo>
                  <a:pt x="1034389" y="380682"/>
                </a:lnTo>
                <a:lnTo>
                  <a:pt x="1037945" y="394093"/>
                </a:lnTo>
                <a:lnTo>
                  <a:pt x="1088821" y="431965"/>
                </a:lnTo>
                <a:lnTo>
                  <a:pt x="1152956" y="454609"/>
                </a:lnTo>
                <a:lnTo>
                  <a:pt x="1193114" y="464985"/>
                </a:lnTo>
                <a:lnTo>
                  <a:pt x="1238224" y="474649"/>
                </a:lnTo>
                <a:lnTo>
                  <a:pt x="1287970" y="483552"/>
                </a:lnTo>
                <a:lnTo>
                  <a:pt x="1342009" y="491617"/>
                </a:lnTo>
                <a:lnTo>
                  <a:pt x="1400035" y="498792"/>
                </a:lnTo>
                <a:lnTo>
                  <a:pt x="1461719" y="505028"/>
                </a:lnTo>
                <a:lnTo>
                  <a:pt x="1526717" y="510260"/>
                </a:lnTo>
                <a:lnTo>
                  <a:pt x="1594726" y="514438"/>
                </a:lnTo>
                <a:lnTo>
                  <a:pt x="1665401" y="517486"/>
                </a:lnTo>
                <a:lnTo>
                  <a:pt x="1738414" y="519353"/>
                </a:lnTo>
                <a:lnTo>
                  <a:pt x="1813471" y="520001"/>
                </a:lnTo>
                <a:lnTo>
                  <a:pt x="1888477" y="519353"/>
                </a:lnTo>
                <a:lnTo>
                  <a:pt x="1961464" y="517486"/>
                </a:lnTo>
                <a:lnTo>
                  <a:pt x="2032114" y="514438"/>
                </a:lnTo>
                <a:lnTo>
                  <a:pt x="2100084" y="510260"/>
                </a:lnTo>
                <a:lnTo>
                  <a:pt x="2165070" y="505028"/>
                </a:lnTo>
                <a:lnTo>
                  <a:pt x="2226729" y="498792"/>
                </a:lnTo>
                <a:lnTo>
                  <a:pt x="2284742" y="491617"/>
                </a:lnTo>
                <a:lnTo>
                  <a:pt x="2338768" y="483552"/>
                </a:lnTo>
                <a:lnTo>
                  <a:pt x="2388501" y="474649"/>
                </a:lnTo>
                <a:lnTo>
                  <a:pt x="2433612" y="464985"/>
                </a:lnTo>
                <a:lnTo>
                  <a:pt x="2473756" y="454609"/>
                </a:lnTo>
                <a:lnTo>
                  <a:pt x="2537891" y="431965"/>
                </a:lnTo>
                <a:lnTo>
                  <a:pt x="2578290" y="407162"/>
                </a:lnTo>
                <a:lnTo>
                  <a:pt x="2588768" y="394093"/>
                </a:lnTo>
                <a:lnTo>
                  <a:pt x="2592336" y="380682"/>
                </a:lnTo>
                <a:close/>
              </a:path>
              <a:path w="4811395" h="690245">
                <a:moveTo>
                  <a:pt x="4810899" y="496912"/>
                </a:moveTo>
                <a:lnTo>
                  <a:pt x="4787201" y="456425"/>
                </a:lnTo>
                <a:lnTo>
                  <a:pt x="4746599" y="431012"/>
                </a:lnTo>
                <a:lnTo>
                  <a:pt x="4687824" y="407174"/>
                </a:lnTo>
                <a:lnTo>
                  <a:pt x="4612348" y="385152"/>
                </a:lnTo>
                <a:lnTo>
                  <a:pt x="4568799" y="374916"/>
                </a:lnTo>
                <a:lnTo>
                  <a:pt x="4521619" y="365226"/>
                </a:lnTo>
                <a:lnTo>
                  <a:pt x="4470997" y="356133"/>
                </a:lnTo>
                <a:lnTo>
                  <a:pt x="4417098" y="347649"/>
                </a:lnTo>
                <a:lnTo>
                  <a:pt x="4360113" y="339826"/>
                </a:lnTo>
                <a:lnTo>
                  <a:pt x="4300220" y="332689"/>
                </a:lnTo>
                <a:lnTo>
                  <a:pt x="4237609" y="326263"/>
                </a:lnTo>
                <a:lnTo>
                  <a:pt x="4172458" y="320586"/>
                </a:lnTo>
                <a:lnTo>
                  <a:pt x="4104944" y="315696"/>
                </a:lnTo>
                <a:lnTo>
                  <a:pt x="4035247" y="311632"/>
                </a:lnTo>
                <a:lnTo>
                  <a:pt x="3963555" y="308406"/>
                </a:lnTo>
                <a:lnTo>
                  <a:pt x="3890048" y="306057"/>
                </a:lnTo>
                <a:lnTo>
                  <a:pt x="3814915" y="304634"/>
                </a:lnTo>
                <a:lnTo>
                  <a:pt x="3738321" y="304139"/>
                </a:lnTo>
                <a:lnTo>
                  <a:pt x="3674884" y="304355"/>
                </a:lnTo>
                <a:lnTo>
                  <a:pt x="3747744" y="293433"/>
                </a:lnTo>
                <a:lnTo>
                  <a:pt x="3814051" y="281266"/>
                </a:lnTo>
                <a:lnTo>
                  <a:pt x="3873284" y="267970"/>
                </a:lnTo>
                <a:lnTo>
                  <a:pt x="3924884" y="253631"/>
                </a:lnTo>
                <a:lnTo>
                  <a:pt x="3968318" y="238353"/>
                </a:lnTo>
                <a:lnTo>
                  <a:pt x="4003052" y="222224"/>
                </a:lnTo>
                <a:lnTo>
                  <a:pt x="4044213" y="187807"/>
                </a:lnTo>
                <a:lnTo>
                  <a:pt x="4049560" y="169710"/>
                </a:lnTo>
                <a:lnTo>
                  <a:pt x="4046677" y="156438"/>
                </a:lnTo>
                <a:lnTo>
                  <a:pt x="4005161" y="118452"/>
                </a:lnTo>
                <a:lnTo>
                  <a:pt x="3952214" y="95034"/>
                </a:lnTo>
                <a:lnTo>
                  <a:pt x="3881031" y="73494"/>
                </a:lnTo>
                <a:lnTo>
                  <a:pt x="3839146" y="63525"/>
                </a:lnTo>
                <a:lnTo>
                  <a:pt x="3793337" y="54140"/>
                </a:lnTo>
                <a:lnTo>
                  <a:pt x="3743820" y="45364"/>
                </a:lnTo>
                <a:lnTo>
                  <a:pt x="3690810" y="37249"/>
                </a:lnTo>
                <a:lnTo>
                  <a:pt x="3634524" y="29832"/>
                </a:lnTo>
                <a:lnTo>
                  <a:pt x="3575164" y="23152"/>
                </a:lnTo>
                <a:lnTo>
                  <a:pt x="3512959" y="17233"/>
                </a:lnTo>
                <a:lnTo>
                  <a:pt x="3448100" y="12128"/>
                </a:lnTo>
                <a:lnTo>
                  <a:pt x="3380829" y="7861"/>
                </a:lnTo>
                <a:lnTo>
                  <a:pt x="3311334" y="4483"/>
                </a:lnTo>
                <a:lnTo>
                  <a:pt x="3239833" y="2019"/>
                </a:lnTo>
                <a:lnTo>
                  <a:pt x="3166541" y="520"/>
                </a:lnTo>
                <a:lnTo>
                  <a:pt x="3091675" y="0"/>
                </a:lnTo>
                <a:lnTo>
                  <a:pt x="3016808" y="520"/>
                </a:lnTo>
                <a:lnTo>
                  <a:pt x="2943529" y="2019"/>
                </a:lnTo>
                <a:lnTo>
                  <a:pt x="2872028" y="4483"/>
                </a:lnTo>
                <a:lnTo>
                  <a:pt x="2802534" y="7861"/>
                </a:lnTo>
                <a:lnTo>
                  <a:pt x="2735249" y="12128"/>
                </a:lnTo>
                <a:lnTo>
                  <a:pt x="2670403" y="17233"/>
                </a:lnTo>
                <a:lnTo>
                  <a:pt x="2608186" y="23152"/>
                </a:lnTo>
                <a:lnTo>
                  <a:pt x="2548839" y="29832"/>
                </a:lnTo>
                <a:lnTo>
                  <a:pt x="2492540" y="37249"/>
                </a:lnTo>
                <a:lnTo>
                  <a:pt x="2439543" y="45364"/>
                </a:lnTo>
                <a:lnTo>
                  <a:pt x="2390025" y="54140"/>
                </a:lnTo>
                <a:lnTo>
                  <a:pt x="2344216" y="63525"/>
                </a:lnTo>
                <a:lnTo>
                  <a:pt x="2302319" y="73494"/>
                </a:lnTo>
                <a:lnTo>
                  <a:pt x="2264562" y="84010"/>
                </a:lnTo>
                <a:lnTo>
                  <a:pt x="2202281" y="106527"/>
                </a:lnTo>
                <a:lnTo>
                  <a:pt x="2159089" y="130771"/>
                </a:lnTo>
                <a:lnTo>
                  <a:pt x="2133790" y="169710"/>
                </a:lnTo>
                <a:lnTo>
                  <a:pt x="2136673" y="182994"/>
                </a:lnTo>
                <a:lnTo>
                  <a:pt x="2178189" y="221005"/>
                </a:lnTo>
                <a:lnTo>
                  <a:pt x="2231148" y="244436"/>
                </a:lnTo>
                <a:lnTo>
                  <a:pt x="2302319" y="266001"/>
                </a:lnTo>
                <a:lnTo>
                  <a:pt x="2344216" y="275983"/>
                </a:lnTo>
                <a:lnTo>
                  <a:pt x="2390025" y="285394"/>
                </a:lnTo>
                <a:lnTo>
                  <a:pt x="2439543" y="294182"/>
                </a:lnTo>
                <a:lnTo>
                  <a:pt x="2492540" y="302310"/>
                </a:lnTo>
                <a:lnTo>
                  <a:pt x="2548839" y="309740"/>
                </a:lnTo>
                <a:lnTo>
                  <a:pt x="2608186" y="316433"/>
                </a:lnTo>
                <a:lnTo>
                  <a:pt x="2670403" y="322364"/>
                </a:lnTo>
                <a:lnTo>
                  <a:pt x="2735249" y="327482"/>
                </a:lnTo>
                <a:lnTo>
                  <a:pt x="2802534" y="331762"/>
                </a:lnTo>
                <a:lnTo>
                  <a:pt x="2872028" y="335153"/>
                </a:lnTo>
                <a:lnTo>
                  <a:pt x="2943529" y="337616"/>
                </a:lnTo>
                <a:lnTo>
                  <a:pt x="3016808" y="339128"/>
                </a:lnTo>
                <a:lnTo>
                  <a:pt x="3091675" y="339636"/>
                </a:lnTo>
                <a:lnTo>
                  <a:pt x="3118510" y="339407"/>
                </a:lnTo>
                <a:lnTo>
                  <a:pt x="3039262" y="350583"/>
                </a:lnTo>
                <a:lnTo>
                  <a:pt x="2966224" y="363016"/>
                </a:lnTo>
                <a:lnTo>
                  <a:pt x="2899905" y="376605"/>
                </a:lnTo>
                <a:lnTo>
                  <a:pt x="2840786" y="391274"/>
                </a:lnTo>
                <a:lnTo>
                  <a:pt x="2789402" y="406933"/>
                </a:lnTo>
                <a:lnTo>
                  <a:pt x="2746222" y="423494"/>
                </a:lnTo>
                <a:lnTo>
                  <a:pt x="2711767" y="440855"/>
                </a:lnTo>
                <a:lnTo>
                  <a:pt x="2671038" y="477659"/>
                </a:lnTo>
                <a:lnTo>
                  <a:pt x="2665755" y="496912"/>
                </a:lnTo>
                <a:lnTo>
                  <a:pt x="2668447" y="510692"/>
                </a:lnTo>
                <a:lnTo>
                  <a:pt x="2707398" y="550291"/>
                </a:lnTo>
                <a:lnTo>
                  <a:pt x="2757271" y="574954"/>
                </a:lnTo>
                <a:lnTo>
                  <a:pt x="2824569" y="597916"/>
                </a:lnTo>
                <a:lnTo>
                  <a:pt x="2864307" y="608685"/>
                </a:lnTo>
                <a:lnTo>
                  <a:pt x="2907855" y="618921"/>
                </a:lnTo>
                <a:lnTo>
                  <a:pt x="2955036" y="628611"/>
                </a:lnTo>
                <a:lnTo>
                  <a:pt x="3005658" y="637705"/>
                </a:lnTo>
                <a:lnTo>
                  <a:pt x="3059557" y="646188"/>
                </a:lnTo>
                <a:lnTo>
                  <a:pt x="3116542" y="654011"/>
                </a:lnTo>
                <a:lnTo>
                  <a:pt x="3176422" y="661149"/>
                </a:lnTo>
                <a:lnTo>
                  <a:pt x="3239046" y="667575"/>
                </a:lnTo>
                <a:lnTo>
                  <a:pt x="3304197" y="673252"/>
                </a:lnTo>
                <a:lnTo>
                  <a:pt x="3371710" y="678141"/>
                </a:lnTo>
                <a:lnTo>
                  <a:pt x="3441395" y="682205"/>
                </a:lnTo>
                <a:lnTo>
                  <a:pt x="3513086" y="685431"/>
                </a:lnTo>
                <a:lnTo>
                  <a:pt x="3586594" y="687781"/>
                </a:lnTo>
                <a:lnTo>
                  <a:pt x="3661727" y="689203"/>
                </a:lnTo>
                <a:lnTo>
                  <a:pt x="3738321" y="689686"/>
                </a:lnTo>
                <a:lnTo>
                  <a:pt x="3814915" y="689203"/>
                </a:lnTo>
                <a:lnTo>
                  <a:pt x="3890048" y="687781"/>
                </a:lnTo>
                <a:lnTo>
                  <a:pt x="3963555" y="685431"/>
                </a:lnTo>
                <a:lnTo>
                  <a:pt x="4035247" y="682205"/>
                </a:lnTo>
                <a:lnTo>
                  <a:pt x="4104944" y="678141"/>
                </a:lnTo>
                <a:lnTo>
                  <a:pt x="4172458" y="673252"/>
                </a:lnTo>
                <a:lnTo>
                  <a:pt x="4237609" y="667575"/>
                </a:lnTo>
                <a:lnTo>
                  <a:pt x="4300220" y="661149"/>
                </a:lnTo>
                <a:lnTo>
                  <a:pt x="4360113" y="654011"/>
                </a:lnTo>
                <a:lnTo>
                  <a:pt x="4417098" y="646188"/>
                </a:lnTo>
                <a:lnTo>
                  <a:pt x="4470997" y="637705"/>
                </a:lnTo>
                <a:lnTo>
                  <a:pt x="4521619" y="628611"/>
                </a:lnTo>
                <a:lnTo>
                  <a:pt x="4568799" y="618921"/>
                </a:lnTo>
                <a:lnTo>
                  <a:pt x="4612348" y="608685"/>
                </a:lnTo>
                <a:lnTo>
                  <a:pt x="4652086" y="597916"/>
                </a:lnTo>
                <a:lnTo>
                  <a:pt x="4719383" y="574954"/>
                </a:lnTo>
                <a:lnTo>
                  <a:pt x="4769256" y="550291"/>
                </a:lnTo>
                <a:lnTo>
                  <a:pt x="4800244" y="524192"/>
                </a:lnTo>
                <a:lnTo>
                  <a:pt x="4808207" y="510692"/>
                </a:lnTo>
                <a:lnTo>
                  <a:pt x="4810899" y="496912"/>
                </a:lnTo>
                <a:close/>
              </a:path>
            </a:pathLst>
          </a:custGeom>
          <a:solidFill>
            <a:srgbClr val="005555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34542"/>
            <a:ext cx="7559992" cy="548586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903152" y="4842878"/>
            <a:ext cx="1539240" cy="666750"/>
          </a:xfrm>
          <a:custGeom>
            <a:avLst/>
            <a:gdLst/>
            <a:ahLst/>
            <a:cxnLst/>
            <a:rect l="l" t="t" r="r" b="b"/>
            <a:pathLst>
              <a:path w="1539239" h="666750">
                <a:moveTo>
                  <a:pt x="1539100" y="269468"/>
                </a:moveTo>
                <a:lnTo>
                  <a:pt x="1534756" y="221030"/>
                </a:lnTo>
                <a:lnTo>
                  <a:pt x="1522234" y="175437"/>
                </a:lnTo>
                <a:lnTo>
                  <a:pt x="1502308" y="133464"/>
                </a:lnTo>
                <a:lnTo>
                  <a:pt x="1475714" y="95846"/>
                </a:lnTo>
                <a:lnTo>
                  <a:pt x="1443240" y="63373"/>
                </a:lnTo>
                <a:lnTo>
                  <a:pt x="1405636" y="36791"/>
                </a:lnTo>
                <a:lnTo>
                  <a:pt x="1363649" y="16852"/>
                </a:lnTo>
                <a:lnTo>
                  <a:pt x="1318069" y="4343"/>
                </a:lnTo>
                <a:lnTo>
                  <a:pt x="1269644" y="12"/>
                </a:lnTo>
                <a:lnTo>
                  <a:pt x="269468" y="0"/>
                </a:lnTo>
                <a:lnTo>
                  <a:pt x="221018" y="4343"/>
                </a:lnTo>
                <a:lnTo>
                  <a:pt x="175425" y="16852"/>
                </a:lnTo>
                <a:lnTo>
                  <a:pt x="133451" y="36791"/>
                </a:lnTo>
                <a:lnTo>
                  <a:pt x="95846" y="63373"/>
                </a:lnTo>
                <a:lnTo>
                  <a:pt x="63373" y="95846"/>
                </a:lnTo>
                <a:lnTo>
                  <a:pt x="36779" y="133464"/>
                </a:lnTo>
                <a:lnTo>
                  <a:pt x="16852" y="175437"/>
                </a:lnTo>
                <a:lnTo>
                  <a:pt x="4343" y="221030"/>
                </a:lnTo>
                <a:lnTo>
                  <a:pt x="0" y="269468"/>
                </a:lnTo>
                <a:lnTo>
                  <a:pt x="4343" y="317906"/>
                </a:lnTo>
                <a:lnTo>
                  <a:pt x="16852" y="363486"/>
                </a:lnTo>
                <a:lnTo>
                  <a:pt x="36779" y="405472"/>
                </a:lnTo>
                <a:lnTo>
                  <a:pt x="63373" y="443077"/>
                </a:lnTo>
                <a:lnTo>
                  <a:pt x="95846" y="475551"/>
                </a:lnTo>
                <a:lnTo>
                  <a:pt x="133451" y="502145"/>
                </a:lnTo>
                <a:lnTo>
                  <a:pt x="162318" y="515861"/>
                </a:lnTo>
                <a:lnTo>
                  <a:pt x="139382" y="666597"/>
                </a:lnTo>
                <a:lnTo>
                  <a:pt x="362839" y="538924"/>
                </a:lnTo>
                <a:lnTo>
                  <a:pt x="1269479" y="538924"/>
                </a:lnTo>
                <a:lnTo>
                  <a:pt x="1269631" y="538937"/>
                </a:lnTo>
                <a:lnTo>
                  <a:pt x="1318069" y="534593"/>
                </a:lnTo>
                <a:lnTo>
                  <a:pt x="1363649" y="522071"/>
                </a:lnTo>
                <a:lnTo>
                  <a:pt x="1405636" y="502145"/>
                </a:lnTo>
                <a:lnTo>
                  <a:pt x="1443240" y="475551"/>
                </a:lnTo>
                <a:lnTo>
                  <a:pt x="1475714" y="443077"/>
                </a:lnTo>
                <a:lnTo>
                  <a:pt x="1502308" y="405472"/>
                </a:lnTo>
                <a:lnTo>
                  <a:pt x="1522234" y="363486"/>
                </a:lnTo>
                <a:lnTo>
                  <a:pt x="1534756" y="317906"/>
                </a:lnTo>
                <a:lnTo>
                  <a:pt x="1539100" y="269468"/>
                </a:lnTo>
                <a:close/>
              </a:path>
            </a:pathLst>
          </a:custGeom>
          <a:solidFill>
            <a:srgbClr val="004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566" y="434747"/>
            <a:ext cx="2405862" cy="6204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91829" y="3756004"/>
            <a:ext cx="1136650" cy="396240"/>
          </a:xfrm>
          <a:custGeom>
            <a:avLst/>
            <a:gdLst/>
            <a:ahLst/>
            <a:cxnLst/>
            <a:rect l="l" t="t" r="r" b="b"/>
            <a:pathLst>
              <a:path w="1136650" h="396239">
                <a:moveTo>
                  <a:pt x="931278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931278" y="395998"/>
                </a:lnTo>
                <a:lnTo>
                  <a:pt x="978257" y="390769"/>
                </a:lnTo>
                <a:lnTo>
                  <a:pt x="1021383" y="375873"/>
                </a:lnTo>
                <a:lnTo>
                  <a:pt x="1059425" y="352500"/>
                </a:lnTo>
                <a:lnTo>
                  <a:pt x="1091155" y="321837"/>
                </a:lnTo>
                <a:lnTo>
                  <a:pt x="1115342" y="285072"/>
                </a:lnTo>
                <a:lnTo>
                  <a:pt x="1130756" y="243395"/>
                </a:lnTo>
                <a:lnTo>
                  <a:pt x="1136167" y="197993"/>
                </a:lnTo>
                <a:lnTo>
                  <a:pt x="1130756" y="152595"/>
                </a:lnTo>
                <a:lnTo>
                  <a:pt x="1115342" y="110921"/>
                </a:lnTo>
                <a:lnTo>
                  <a:pt x="1091155" y="74159"/>
                </a:lnTo>
                <a:lnTo>
                  <a:pt x="1059425" y="43497"/>
                </a:lnTo>
                <a:lnTo>
                  <a:pt x="1021383" y="20124"/>
                </a:lnTo>
                <a:lnTo>
                  <a:pt x="978257" y="5229"/>
                </a:lnTo>
                <a:lnTo>
                  <a:pt x="93127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8250" y="4172149"/>
            <a:ext cx="504634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34EA2"/>
                </a:solidFill>
                <a:latin typeface="Boing Semibold"/>
                <a:cs typeface="Boing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40242" y="10351894"/>
            <a:ext cx="207009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05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Worksheet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6137359" y="3817477"/>
            <a:ext cx="9719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15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2763" y="830805"/>
            <a:ext cx="4994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“Resources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Circulation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Kong”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Extended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Activity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3: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Activity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Details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List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1342" y="1159251"/>
          <a:ext cx="6228715" cy="1694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960">
                <a:tc gridSpan="3">
                  <a:txBody>
                    <a:bodyPr/>
                    <a:lstStyle/>
                    <a:p>
                      <a:pPr marL="1993900">
                        <a:lnSpc>
                          <a:spcPts val="1380"/>
                        </a:lnSpc>
                      </a:pP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P.6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Visit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T·PARK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 gridSpan="2">
                  <a:txBody>
                    <a:bodyPr/>
                    <a:lstStyle/>
                    <a:p>
                      <a:pPr marL="55880">
                        <a:lnSpc>
                          <a:spcPts val="13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Date: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20XX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(X)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Time: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09:30-13:30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 gridSpan="3">
                  <a:txBody>
                    <a:bodyPr/>
                    <a:lstStyle/>
                    <a:p>
                      <a:pPr marL="53340">
                        <a:lnSpc>
                          <a:spcPts val="138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Venue: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T·PARK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(25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Nim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Wan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Road,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Tsang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Tsui,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Tuen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Mun)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53340">
                        <a:lnSpc>
                          <a:spcPts val="1380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Time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Events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Materials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09:30-09:40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85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Roll</a:t>
                      </a:r>
                      <a:r>
                        <a:rPr sz="1800" spc="-3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Call</a:t>
                      </a:r>
                      <a:endParaRPr sz="1800" baseline="23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List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09:40-10:40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85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Take</a:t>
                      </a:r>
                      <a:r>
                        <a:rPr sz="1800" spc="-3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shuttle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bus</a:t>
                      </a:r>
                      <a:r>
                        <a:rPr sz="1800" spc="-3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-6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T·PARK</a:t>
                      </a:r>
                      <a:endParaRPr sz="1800" baseline="23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105" dirty="0">
                          <a:solidFill>
                            <a:srgbClr val="231F20"/>
                          </a:solidFill>
                          <a:latin typeface="Apple SD Gothic Neo Light"/>
                          <a:cs typeface="Apple SD Gothic Neo Light"/>
                        </a:rPr>
                        <a:t>／</a:t>
                      </a:r>
                      <a:endParaRPr sz="1200">
                        <a:latin typeface="Apple SD Gothic Neo Light"/>
                        <a:cs typeface="Apple SD Gothic Neo Light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10:45-12:10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85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Guided</a:t>
                      </a:r>
                      <a:r>
                        <a:rPr sz="1800" spc="-9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Tour</a:t>
                      </a:r>
                      <a:endParaRPr sz="1800" baseline="23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105" dirty="0">
                          <a:solidFill>
                            <a:srgbClr val="231F20"/>
                          </a:solidFill>
                          <a:latin typeface="Apple SD Gothic Neo Light"/>
                          <a:cs typeface="Apple SD Gothic Neo Light"/>
                        </a:rPr>
                        <a:t>／</a:t>
                      </a:r>
                      <a:endParaRPr sz="1200">
                        <a:latin typeface="Apple SD Gothic Neo Light"/>
                        <a:cs typeface="Apple SD Gothic Neo Light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12:10-12:30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85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800" spc="-15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Conclusion</a:t>
                      </a:r>
                      <a:endParaRPr sz="1800" baseline="23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Worksheet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12:30-13:30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85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Return</a:t>
                      </a:r>
                      <a:r>
                        <a:rPr sz="1800" spc="-3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school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shuttle</a:t>
                      </a:r>
                      <a:r>
                        <a:rPr sz="1800" spc="-3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bus</a:t>
                      </a:r>
                      <a:endParaRPr sz="1800" baseline="23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105" dirty="0">
                          <a:solidFill>
                            <a:srgbClr val="231F20"/>
                          </a:solidFill>
                          <a:latin typeface="Apple SD Gothic Neo Light"/>
                          <a:cs typeface="Apple SD Gothic Neo Light"/>
                        </a:rPr>
                        <a:t>／</a:t>
                      </a:r>
                      <a:endParaRPr sz="1200">
                        <a:latin typeface="Apple SD Gothic Neo Light"/>
                        <a:cs typeface="Apple SD Gothic Neo Light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57624" y="3147285"/>
            <a:ext cx="30448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19734">
              <a:lnSpc>
                <a:spcPct val="145800"/>
              </a:lnSpc>
              <a:spcBef>
                <a:spcPts val="100"/>
              </a:spcBef>
            </a:pPr>
            <a:r>
              <a:rPr sz="1200" spc="-30" dirty="0">
                <a:latin typeface="Times New Roman"/>
                <a:cs typeface="Times New Roman"/>
              </a:rPr>
              <a:t>P.6 </a:t>
            </a:r>
            <a:r>
              <a:rPr sz="1200" dirty="0">
                <a:latin typeface="Times New Roman"/>
                <a:cs typeface="Times New Roman"/>
              </a:rPr>
              <a:t>General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Studies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Visit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T·PARK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Student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List </a:t>
            </a:r>
            <a:r>
              <a:rPr sz="1200" spc="-25" dirty="0">
                <a:latin typeface="Times New Roman"/>
                <a:cs typeface="Times New Roman"/>
              </a:rPr>
              <a:t>Teacher-</a:t>
            </a:r>
            <a:r>
              <a:rPr sz="1200" spc="-10" dirty="0">
                <a:latin typeface="Times New Roman"/>
                <a:cs typeface="Times New Roman"/>
              </a:rPr>
              <a:t>in-</a:t>
            </a:r>
            <a:r>
              <a:rPr sz="1200" dirty="0">
                <a:latin typeface="Times New Roman"/>
                <a:cs typeface="Times New Roman"/>
              </a:rPr>
              <a:t>charge: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Mr.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Miss</a:t>
            </a:r>
            <a:r>
              <a:rPr sz="1200" spc="-25" dirty="0">
                <a:latin typeface="Times New Roman"/>
                <a:cs typeface="Times New Roman"/>
              </a:rPr>
              <a:t> XXX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60059" y="4092953"/>
          <a:ext cx="6235699" cy="5857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ts val="138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138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Student’s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138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Gender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Parent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Guardian's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contact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Attendance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7.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8.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9.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10.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17.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18.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19.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20.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15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2895" y="432004"/>
            <a:ext cx="1897380" cy="396240"/>
          </a:xfrm>
          <a:custGeom>
            <a:avLst/>
            <a:gdLst/>
            <a:ahLst/>
            <a:cxnLst/>
            <a:rect l="l" t="t" r="r" b="b"/>
            <a:pathLst>
              <a:path w="1897379" h="396240">
                <a:moveTo>
                  <a:pt x="1691995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691995" y="395998"/>
                </a:lnTo>
                <a:lnTo>
                  <a:pt x="1738974" y="390769"/>
                </a:lnTo>
                <a:lnTo>
                  <a:pt x="1782100" y="375873"/>
                </a:lnTo>
                <a:lnTo>
                  <a:pt x="1820143" y="352500"/>
                </a:lnTo>
                <a:lnTo>
                  <a:pt x="1851872" y="321837"/>
                </a:lnTo>
                <a:lnTo>
                  <a:pt x="1876059" y="285072"/>
                </a:lnTo>
                <a:lnTo>
                  <a:pt x="1891473" y="243395"/>
                </a:lnTo>
                <a:lnTo>
                  <a:pt x="1896884" y="197993"/>
                </a:lnTo>
                <a:lnTo>
                  <a:pt x="1891473" y="152595"/>
                </a:lnTo>
                <a:lnTo>
                  <a:pt x="1876059" y="110921"/>
                </a:lnTo>
                <a:lnTo>
                  <a:pt x="1851872" y="74159"/>
                </a:lnTo>
                <a:lnTo>
                  <a:pt x="1820143" y="43497"/>
                </a:lnTo>
                <a:lnTo>
                  <a:pt x="1782100" y="20124"/>
                </a:lnTo>
                <a:lnTo>
                  <a:pt x="1738974" y="5229"/>
                </a:lnTo>
                <a:lnTo>
                  <a:pt x="1691995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4190" y="493476"/>
            <a:ext cx="163766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sz="1450" b="1" spc="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2003" y="936004"/>
            <a:ext cx="2277745" cy="396240"/>
            <a:chOff x="432003" y="936004"/>
            <a:chExt cx="2277745" cy="396240"/>
          </a:xfrm>
        </p:grpSpPr>
        <p:sp>
          <p:nvSpPr>
            <p:cNvPr id="5" name="object 5"/>
            <p:cNvSpPr/>
            <p:nvPr/>
          </p:nvSpPr>
          <p:spPr>
            <a:xfrm>
              <a:off x="441528" y="945529"/>
              <a:ext cx="2258695" cy="377190"/>
            </a:xfrm>
            <a:custGeom>
              <a:avLst/>
              <a:gdLst/>
              <a:ahLst/>
              <a:cxnLst/>
              <a:rect l="l" t="t" r="r" b="b"/>
              <a:pathLst>
                <a:path w="2258695" h="377190">
                  <a:moveTo>
                    <a:pt x="2063038" y="376948"/>
                  </a:moveTo>
                  <a:lnTo>
                    <a:pt x="2107778" y="371962"/>
                  </a:lnTo>
                  <a:lnTo>
                    <a:pt x="2148878" y="357763"/>
                  </a:lnTo>
                  <a:lnTo>
                    <a:pt x="2185155" y="335491"/>
                  </a:lnTo>
                  <a:lnTo>
                    <a:pt x="2215428" y="306286"/>
                  </a:lnTo>
                  <a:lnTo>
                    <a:pt x="2238515" y="271287"/>
                  </a:lnTo>
                  <a:lnTo>
                    <a:pt x="2253234" y="231635"/>
                  </a:lnTo>
                  <a:lnTo>
                    <a:pt x="2258402" y="188468"/>
                  </a:lnTo>
                  <a:lnTo>
                    <a:pt x="2253234" y="145305"/>
                  </a:lnTo>
                  <a:lnTo>
                    <a:pt x="2238515" y="105656"/>
                  </a:lnTo>
                  <a:lnTo>
                    <a:pt x="2215428" y="70659"/>
                  </a:lnTo>
                  <a:lnTo>
                    <a:pt x="2185155" y="41455"/>
                  </a:lnTo>
                  <a:lnTo>
                    <a:pt x="2148878" y="19184"/>
                  </a:lnTo>
                  <a:lnTo>
                    <a:pt x="2107778" y="4986"/>
                  </a:lnTo>
                  <a:lnTo>
                    <a:pt x="2063038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063038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82124" y="9467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67775" y="432010"/>
            <a:ext cx="396240" cy="396240"/>
            <a:chOff x="6067775" y="432010"/>
            <a:chExt cx="396240" cy="396240"/>
          </a:xfrm>
        </p:grpSpPr>
        <p:sp>
          <p:nvSpPr>
            <p:cNvPr id="8" name="object 8"/>
            <p:cNvSpPr/>
            <p:nvPr/>
          </p:nvSpPr>
          <p:spPr>
            <a:xfrm>
              <a:off x="6067775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2267" y="518448"/>
              <a:ext cx="167017" cy="22310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31998" y="2406164"/>
            <a:ext cx="6696075" cy="2516505"/>
            <a:chOff x="431998" y="2406164"/>
            <a:chExt cx="6696075" cy="2516505"/>
          </a:xfrm>
        </p:grpSpPr>
        <p:sp>
          <p:nvSpPr>
            <p:cNvPr id="11" name="object 11"/>
            <p:cNvSpPr/>
            <p:nvPr/>
          </p:nvSpPr>
          <p:spPr>
            <a:xfrm>
              <a:off x="441523" y="2415689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31998" y="2406164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1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48006" y="256726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00" y="2653667"/>
              <a:ext cx="74472" cy="2076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2000" y="354852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12000" y="399957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12000" y="4450622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31998" y="1512004"/>
            <a:ext cx="6696075" cy="741680"/>
            <a:chOff x="431998" y="1512004"/>
            <a:chExt cx="6696075" cy="741680"/>
          </a:xfrm>
        </p:grpSpPr>
        <p:sp>
          <p:nvSpPr>
            <p:cNvPr id="19" name="object 19"/>
            <p:cNvSpPr/>
            <p:nvPr/>
          </p:nvSpPr>
          <p:spPr>
            <a:xfrm>
              <a:off x="431998" y="1512004"/>
              <a:ext cx="6696075" cy="741680"/>
            </a:xfrm>
            <a:custGeom>
              <a:avLst/>
              <a:gdLst/>
              <a:ahLst/>
              <a:cxnLst/>
              <a:rect l="l" t="t" r="r" b="b"/>
              <a:pathLst>
                <a:path w="6696075" h="74168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25602"/>
                  </a:lnTo>
                  <a:lnTo>
                    <a:pt x="5704" y="575128"/>
                  </a:lnTo>
                  <a:lnTo>
                    <a:pt x="21955" y="620592"/>
                  </a:lnTo>
                  <a:lnTo>
                    <a:pt x="47454" y="660698"/>
                  </a:lnTo>
                  <a:lnTo>
                    <a:pt x="80904" y="694149"/>
                  </a:lnTo>
                  <a:lnTo>
                    <a:pt x="121011" y="719648"/>
                  </a:lnTo>
                  <a:lnTo>
                    <a:pt x="166475" y="735898"/>
                  </a:lnTo>
                  <a:lnTo>
                    <a:pt x="216001" y="741603"/>
                  </a:lnTo>
                  <a:lnTo>
                    <a:pt x="6479997" y="741603"/>
                  </a:lnTo>
                  <a:lnTo>
                    <a:pt x="6529527" y="735898"/>
                  </a:lnTo>
                  <a:lnTo>
                    <a:pt x="6574993" y="719648"/>
                  </a:lnTo>
                  <a:lnTo>
                    <a:pt x="6615099" y="694149"/>
                  </a:lnTo>
                  <a:lnTo>
                    <a:pt x="6648548" y="660698"/>
                  </a:lnTo>
                  <a:lnTo>
                    <a:pt x="6674045" y="620592"/>
                  </a:lnTo>
                  <a:lnTo>
                    <a:pt x="6690294" y="575128"/>
                  </a:lnTo>
                  <a:lnTo>
                    <a:pt x="6695998" y="525602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48002" y="1648797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023" y="1770964"/>
              <a:ext cx="218928" cy="21845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86699" y="997476"/>
            <a:ext cx="3368277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20" dirty="0" smtClean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1998" y="5074963"/>
            <a:ext cx="6696075" cy="2516505"/>
            <a:chOff x="431998" y="5074963"/>
            <a:chExt cx="6696075" cy="2516505"/>
          </a:xfrm>
        </p:grpSpPr>
        <p:sp>
          <p:nvSpPr>
            <p:cNvPr id="24" name="object 24"/>
            <p:cNvSpPr/>
            <p:nvPr/>
          </p:nvSpPr>
          <p:spPr>
            <a:xfrm>
              <a:off x="441523" y="5084488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31998" y="5074963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12000" y="621731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12000" y="666836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12000" y="7119409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48006" y="5236062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693" y="5317058"/>
              <a:ext cx="155079" cy="21184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31998" y="7743761"/>
            <a:ext cx="6696075" cy="2516505"/>
            <a:chOff x="431998" y="7743761"/>
            <a:chExt cx="6696075" cy="2516505"/>
          </a:xfrm>
        </p:grpSpPr>
        <p:sp>
          <p:nvSpPr>
            <p:cNvPr id="32" name="object 32"/>
            <p:cNvSpPr/>
            <p:nvPr/>
          </p:nvSpPr>
          <p:spPr>
            <a:xfrm>
              <a:off x="441523" y="7753286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31998" y="7743761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12000" y="8886122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12000" y="933717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12000" y="978821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48006" y="790486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844" y="7988565"/>
              <a:ext cx="161709" cy="215988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142299" y="2537344"/>
            <a:ext cx="4817975" cy="4198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profound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visit?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(30-50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42300" y="5307745"/>
            <a:ext cx="33217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learnt?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(30-50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42300" y="7874944"/>
            <a:ext cx="5607750" cy="426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</a:t>
            </a:r>
            <a:r>
              <a:rPr sz="1300" b="1" spc="21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sz="1300" b="1" spc="2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2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“waste-to-energy”</a:t>
            </a:r>
            <a:r>
              <a:rPr sz="1300" b="1" spc="2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1300" b="1" spc="2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  <a:r>
              <a:rPr sz="1300" b="1" spc="2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30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PARK.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(30-50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31998" y="432004"/>
            <a:ext cx="3522979" cy="396240"/>
          </a:xfrm>
          <a:custGeom>
            <a:avLst/>
            <a:gdLst/>
            <a:ahLst/>
            <a:cxnLst/>
            <a:rect l="l" t="t" r="r" b="b"/>
            <a:pathLst>
              <a:path w="3522979" h="396240">
                <a:moveTo>
                  <a:pt x="3318002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3318002" y="395998"/>
                </a:lnTo>
                <a:lnTo>
                  <a:pt x="3364981" y="390769"/>
                </a:lnTo>
                <a:lnTo>
                  <a:pt x="3408106" y="375873"/>
                </a:lnTo>
                <a:lnTo>
                  <a:pt x="3446149" y="352500"/>
                </a:lnTo>
                <a:lnTo>
                  <a:pt x="3477879" y="321837"/>
                </a:lnTo>
                <a:lnTo>
                  <a:pt x="3502065" y="285072"/>
                </a:lnTo>
                <a:lnTo>
                  <a:pt x="3517479" y="243395"/>
                </a:lnTo>
                <a:lnTo>
                  <a:pt x="3522891" y="197993"/>
                </a:lnTo>
                <a:lnTo>
                  <a:pt x="3517479" y="152595"/>
                </a:lnTo>
                <a:lnTo>
                  <a:pt x="3502065" y="110921"/>
                </a:lnTo>
                <a:lnTo>
                  <a:pt x="3477879" y="74159"/>
                </a:lnTo>
                <a:lnTo>
                  <a:pt x="3446149" y="43497"/>
                </a:lnTo>
                <a:lnTo>
                  <a:pt x="3408106" y="20124"/>
                </a:lnTo>
                <a:lnTo>
                  <a:pt x="3364981" y="5229"/>
                </a:lnTo>
                <a:lnTo>
                  <a:pt x="331800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4838" y="493476"/>
            <a:ext cx="3359636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Circulation in Hong Kong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7140242" y="10351894"/>
            <a:ext cx="2070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6352" y="1708889"/>
            <a:ext cx="295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6270">
              <a:lnSpc>
                <a:spcPct val="100000"/>
              </a:lnSpc>
            </a:pPr>
            <a:r>
              <a:rPr lang="en-US" altLang="zh-HK" sz="1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n-US" altLang="zh-HK" sz="1800" b="1" spc="3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endParaRPr lang="en-US" altLang="zh-H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2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300" y="422260"/>
            <a:ext cx="6647180" cy="195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9235">
              <a:lnSpc>
                <a:spcPct val="100000"/>
              </a:lnSpc>
              <a:spcBef>
                <a:spcPts val="100"/>
              </a:spcBef>
            </a:pPr>
            <a:r>
              <a:rPr sz="1800" baseline="2314" dirty="0">
                <a:latin typeface="Times New Roman"/>
                <a:cs typeface="Times New Roman"/>
              </a:rPr>
              <a:t>“R</a:t>
            </a:r>
            <a:r>
              <a:rPr sz="1300" dirty="0">
                <a:latin typeface="Times New Roman"/>
                <a:cs typeface="Times New Roman"/>
              </a:rPr>
              <a:t>ecources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Circulation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Hong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Kong</a:t>
            </a:r>
            <a:r>
              <a:rPr sz="1800" baseline="2314" dirty="0">
                <a:latin typeface="Times New Roman"/>
                <a:cs typeface="Times New Roman"/>
              </a:rPr>
              <a:t>”</a:t>
            </a:r>
            <a:r>
              <a:rPr sz="1800" spc="-22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Extended</a:t>
            </a:r>
            <a:r>
              <a:rPr sz="1800" spc="-10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Activity</a:t>
            </a:r>
            <a:r>
              <a:rPr sz="1800" spc="-30" baseline="2314" dirty="0">
                <a:latin typeface="Times New Roman"/>
                <a:cs typeface="Times New Roman"/>
              </a:rPr>
              <a:t> </a:t>
            </a:r>
            <a:r>
              <a:rPr sz="1800" spc="-37" baseline="2314" dirty="0">
                <a:latin typeface="Times New Roman"/>
                <a:cs typeface="Times New Roman"/>
              </a:rPr>
              <a:t>4</a:t>
            </a:r>
            <a:r>
              <a:rPr sz="1800" spc="-37" baseline="2314" dirty="0">
                <a:solidFill>
                  <a:srgbClr val="231F20"/>
                </a:solidFill>
                <a:latin typeface="Times New Roman"/>
                <a:cs typeface="Times New Roman"/>
              </a:rPr>
              <a:t>:</a:t>
            </a:r>
            <a:endParaRPr sz="1800" baseline="2314">
              <a:latin typeface="Times New Roman"/>
              <a:cs typeface="Times New Roman"/>
            </a:endParaRPr>
          </a:p>
          <a:p>
            <a:pPr marL="2781300" marR="2536825" indent="226060">
              <a:lnSpc>
                <a:spcPct val="145800"/>
              </a:lnSpc>
              <a:spcBef>
                <a:spcPts val="994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School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Notice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XXX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Primary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School</a:t>
            </a:r>
            <a:endParaRPr sz="1200">
              <a:latin typeface="Times New Roman"/>
              <a:cs typeface="Times New Roman"/>
            </a:endParaRPr>
          </a:p>
          <a:p>
            <a:pPr marL="12700" marR="1325880" indent="1557020">
              <a:lnSpc>
                <a:spcPct val="145800"/>
              </a:lnSpc>
            </a:pP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Activity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Notice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P.6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General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Studies</a:t>
            </a:r>
            <a:r>
              <a:rPr sz="12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Visit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12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WEEE·PARK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Dear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Parents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Guardians,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45800"/>
              </a:lnSpc>
            </a:pP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comply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curriculum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General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Primary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6,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visit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WEEE·PARK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arranged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for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Primary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students.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details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follows: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7249" y="2666699"/>
          <a:ext cx="5915660" cy="1638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435">
                <a:tc>
                  <a:txBody>
                    <a:bodyPr/>
                    <a:lstStyle/>
                    <a:p>
                      <a:pPr marL="31750">
                        <a:lnSpc>
                          <a:spcPts val="1305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0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20XX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(X)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Venue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4130">
                        <a:lnSpc>
                          <a:spcPts val="1380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WEEE·PARK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(Lots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P2-P4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EcoPark,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133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Lung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Mun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Road,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Tuen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Mun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38)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Visiting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hours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9:30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a.m.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1:30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p.m.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Transportation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Shuttle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Teacher-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in-charge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Mr.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Miss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XXX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Remarks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3380" indent="-304800">
                        <a:lnSpc>
                          <a:spcPts val="1355"/>
                        </a:lnSpc>
                        <a:buFont typeface="Calibri"/>
                        <a:buAutoNum type="arabicPeriod"/>
                        <a:tabLst>
                          <a:tab pos="373380" algn="l"/>
                        </a:tabLst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required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wear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school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sports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uniform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3380" indent="-304800">
                        <a:lnSpc>
                          <a:spcPts val="1380"/>
                        </a:lnSpc>
                        <a:buFont typeface="Calibri"/>
                        <a:buAutoNum type="arabicPeriod"/>
                        <a:tabLst>
                          <a:tab pos="373380" algn="l"/>
                        </a:tabLst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visit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led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teachers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3380" indent="-304800">
                        <a:lnSpc>
                          <a:spcPts val="1350"/>
                        </a:lnSpc>
                        <a:buFont typeface="Calibri"/>
                        <a:buAutoNum type="arabicPeriod"/>
                        <a:tabLst>
                          <a:tab pos="373380" algn="l"/>
                        </a:tabLst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bring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along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worksheet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stationeries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8300" y="4480786"/>
            <a:ext cx="6884034" cy="455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0" algn="just">
              <a:lnSpc>
                <a:spcPct val="1458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Students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required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participate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activity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order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comply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curriculum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their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study.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there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special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circumstances,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please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discuss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General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teacher.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Parents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required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fill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Reply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Slip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submit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General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Teacher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(X).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you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enquiry,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please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contact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Mr.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Miss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XXX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XXXX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XXXX.</a:t>
            </a:r>
            <a:endParaRPr sz="1200">
              <a:latin typeface="Times New Roman"/>
              <a:cs typeface="Times New Roman"/>
            </a:endParaRPr>
          </a:p>
          <a:p>
            <a:pPr marL="5871210" marR="5080" indent="25400" algn="r">
              <a:lnSpc>
                <a:spcPct val="145800"/>
              </a:lnSpc>
            </a:pP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Yours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sincerely,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Mr.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Miss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XXX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Principal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20XX</a:t>
            </a:r>
            <a:endParaRPr sz="1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45800"/>
              </a:lnSpc>
            </a:pP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----------------------------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Reply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Slip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----------------------------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(Parents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please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keep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above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notice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reference)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Reply</a:t>
            </a:r>
            <a:r>
              <a:rPr sz="12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Slip</a:t>
            </a:r>
            <a:r>
              <a:rPr sz="12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1200" u="sng" spc="-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Activity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Notice</a:t>
            </a:r>
            <a:r>
              <a:rPr sz="12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12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P.6</a:t>
            </a:r>
            <a:r>
              <a:rPr sz="12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General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Studies</a:t>
            </a:r>
            <a:r>
              <a:rPr sz="12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Visit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to</a:t>
            </a:r>
            <a:r>
              <a:rPr sz="1200" u="sng" spc="5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WEEE·PARK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whom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concern: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agree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allow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my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child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attend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visit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WEEE·PARK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acknowledged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arrangements.</a:t>
            </a:r>
            <a:endParaRPr sz="1200">
              <a:latin typeface="Times New Roman"/>
              <a:cs typeface="Times New Roman"/>
            </a:endParaRPr>
          </a:p>
          <a:p>
            <a:pPr marL="4453255" marR="5080" indent="-614045" algn="r">
              <a:lnSpc>
                <a:spcPct val="145800"/>
              </a:lnSpc>
              <a:tabLst>
                <a:tab pos="6540500" algn="l"/>
                <a:tab pos="6819900" algn="l"/>
                <a:tab pos="6870065" algn="l"/>
              </a:tabLst>
            </a:pP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Student’s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Name: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	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Class: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(	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2857500" marR="5080" indent="372110" algn="r">
              <a:lnSpc>
                <a:spcPct val="145800"/>
              </a:lnSpc>
              <a:tabLst>
                <a:tab pos="6870700" algn="l"/>
              </a:tabLst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Parent /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Guardian’s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Name: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Parent /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Guardian’s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Contact No.: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5921" y="9548086"/>
            <a:ext cx="3886200" cy="5588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60"/>
              </a:spcBef>
              <a:tabLst>
                <a:tab pos="3860165" algn="l"/>
              </a:tabLst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Parent /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Guardian’s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Signature: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(Please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sign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ball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pen)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300" y="10165305"/>
            <a:ext cx="914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20XX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719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2763" y="777256"/>
            <a:ext cx="4994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“Resources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Circulation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Kong”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Extended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Activity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4: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Activity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Details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List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3584" y="1372401"/>
          <a:ext cx="5863590" cy="1678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960">
                <a:tc gridSpan="3">
                  <a:txBody>
                    <a:bodyPr/>
                    <a:lstStyle/>
                    <a:p>
                      <a:pPr marL="1565275">
                        <a:lnSpc>
                          <a:spcPts val="1380"/>
                        </a:lnSpc>
                      </a:pPr>
                      <a:r>
                        <a:rPr sz="1200" b="1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P.6</a:t>
                      </a:r>
                      <a:r>
                        <a:rPr sz="1200" b="1" spc="-4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sz="1200" b="1" spc="-4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sz="1200" b="1" spc="-6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Visit</a:t>
                      </a:r>
                      <a:r>
                        <a:rPr sz="1200" b="1" spc="-4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b="1" spc="-6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WEEE·PARK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 gridSpan="2">
                  <a:txBody>
                    <a:bodyPr/>
                    <a:lstStyle/>
                    <a:p>
                      <a:pPr marL="55880">
                        <a:lnSpc>
                          <a:spcPts val="138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Date: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20XX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(X)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Time: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09:30-13:30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marL="50165">
                        <a:lnSpc>
                          <a:spcPts val="1275"/>
                        </a:lnSpc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Venue: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WEEE·PARK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(Lots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P2-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P4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EcoPark,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133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Lung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Mun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Road,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Tuen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Mun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Area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38)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53340">
                        <a:lnSpc>
                          <a:spcPts val="1380"/>
                        </a:lnSpc>
                      </a:pP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Time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80"/>
                        </a:lnSpc>
                      </a:pPr>
                      <a:r>
                        <a:rPr sz="1200" b="1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Events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80"/>
                        </a:lnSpc>
                      </a:pPr>
                      <a:r>
                        <a:rPr sz="1200" b="1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Materials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09:30-09:40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85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Roll</a:t>
                      </a:r>
                      <a:r>
                        <a:rPr sz="1800" spc="-3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Call</a:t>
                      </a:r>
                      <a:endParaRPr sz="1800" baseline="23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List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09:40-10:40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85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Take</a:t>
                      </a:r>
                      <a:r>
                        <a:rPr sz="1800" spc="-3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shuttle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bus</a:t>
                      </a:r>
                      <a:r>
                        <a:rPr sz="1800" spc="-3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-6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WEEE·PARK</a:t>
                      </a:r>
                      <a:endParaRPr sz="1800" baseline="23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105" dirty="0">
                          <a:solidFill>
                            <a:srgbClr val="231F20"/>
                          </a:solidFill>
                          <a:latin typeface="Apple SD Gothic Neo Light"/>
                          <a:cs typeface="Apple SD Gothic Neo Light"/>
                        </a:rPr>
                        <a:t>／</a:t>
                      </a:r>
                      <a:endParaRPr sz="1200">
                        <a:latin typeface="Apple SD Gothic Neo Light"/>
                        <a:cs typeface="Apple SD Gothic Neo Light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10:45-12:00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85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Guided</a:t>
                      </a:r>
                      <a:r>
                        <a:rPr sz="1800" spc="-9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Tour</a:t>
                      </a:r>
                      <a:endParaRPr sz="1800" baseline="23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105" dirty="0">
                          <a:solidFill>
                            <a:srgbClr val="231F20"/>
                          </a:solidFill>
                          <a:latin typeface="Apple SD Gothic Neo Light"/>
                          <a:cs typeface="Apple SD Gothic Neo Light"/>
                        </a:rPr>
                        <a:t>／</a:t>
                      </a:r>
                      <a:endParaRPr sz="1200">
                        <a:latin typeface="Apple SD Gothic Neo Light"/>
                        <a:cs typeface="Apple SD Gothic Neo Light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12:00-12:30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85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800" spc="-15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Conclusion</a:t>
                      </a:r>
                      <a:endParaRPr sz="1800" baseline="23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38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Worksheet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12:30-13:30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indent="-257810">
                        <a:lnSpc>
                          <a:spcPts val="1385"/>
                        </a:lnSpc>
                        <a:buFont typeface="Arial"/>
                        <a:buChar char="•"/>
                        <a:tabLst>
                          <a:tab pos="275590" algn="l"/>
                        </a:tabLst>
                      </a:pP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Return</a:t>
                      </a:r>
                      <a:r>
                        <a:rPr sz="1800" spc="-3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school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3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shuttle</a:t>
                      </a:r>
                      <a:r>
                        <a:rPr sz="1800" spc="-37" baseline="2314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bus</a:t>
                      </a:r>
                      <a:endParaRPr sz="1800" baseline="23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200" spc="105" dirty="0">
                          <a:solidFill>
                            <a:srgbClr val="231F20"/>
                          </a:solidFill>
                          <a:latin typeface="Apple SD Gothic Neo Light"/>
                          <a:cs typeface="Apple SD Gothic Neo Light"/>
                        </a:rPr>
                        <a:t>／</a:t>
                      </a:r>
                      <a:endParaRPr sz="1200">
                        <a:latin typeface="Apple SD Gothic Neo Light"/>
                        <a:cs typeface="Apple SD Gothic Neo Light"/>
                      </a:endParaRPr>
                    </a:p>
                  </a:txBody>
                  <a:tcPr marL="0" marR="0" marT="127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092611" y="3093735"/>
            <a:ext cx="33750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0" marR="5080" indent="-584835">
              <a:lnSpc>
                <a:spcPct val="145800"/>
              </a:lnSpc>
              <a:spcBef>
                <a:spcPts val="100"/>
              </a:spcBef>
            </a:pP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P.6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General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Visit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WEEE·PARK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Student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List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Teacher-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in-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charge: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Mr.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Miss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XXX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06557" y="3772702"/>
          <a:ext cx="5940424" cy="580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marL="17780">
                        <a:lnSpc>
                          <a:spcPts val="1175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17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Student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ts val="117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Student’s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5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Gender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 marR="127635" indent="-205740">
                        <a:lnSpc>
                          <a:spcPts val="12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Parent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Guardian's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contact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ts val="1175"/>
                        </a:lnSpc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Attendance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7.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8.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9.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10.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17.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18.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19.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20.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7780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25.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88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2895" y="432004"/>
            <a:ext cx="1897380" cy="396240"/>
          </a:xfrm>
          <a:custGeom>
            <a:avLst/>
            <a:gdLst/>
            <a:ahLst/>
            <a:cxnLst/>
            <a:rect l="l" t="t" r="r" b="b"/>
            <a:pathLst>
              <a:path w="1897379" h="396240">
                <a:moveTo>
                  <a:pt x="1691995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691995" y="395998"/>
                </a:lnTo>
                <a:lnTo>
                  <a:pt x="1738974" y="390769"/>
                </a:lnTo>
                <a:lnTo>
                  <a:pt x="1782100" y="375873"/>
                </a:lnTo>
                <a:lnTo>
                  <a:pt x="1820143" y="352500"/>
                </a:lnTo>
                <a:lnTo>
                  <a:pt x="1851872" y="321837"/>
                </a:lnTo>
                <a:lnTo>
                  <a:pt x="1876059" y="285072"/>
                </a:lnTo>
                <a:lnTo>
                  <a:pt x="1891473" y="243395"/>
                </a:lnTo>
                <a:lnTo>
                  <a:pt x="1896884" y="197993"/>
                </a:lnTo>
                <a:lnTo>
                  <a:pt x="1891473" y="152595"/>
                </a:lnTo>
                <a:lnTo>
                  <a:pt x="1876059" y="110921"/>
                </a:lnTo>
                <a:lnTo>
                  <a:pt x="1851872" y="74159"/>
                </a:lnTo>
                <a:lnTo>
                  <a:pt x="1820143" y="43497"/>
                </a:lnTo>
                <a:lnTo>
                  <a:pt x="1782100" y="20124"/>
                </a:lnTo>
                <a:lnTo>
                  <a:pt x="1738974" y="5229"/>
                </a:lnTo>
                <a:lnTo>
                  <a:pt x="1691995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4190" y="493476"/>
            <a:ext cx="163766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sz="1450" b="1" spc="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2003" y="936004"/>
            <a:ext cx="2277745" cy="396240"/>
            <a:chOff x="432003" y="936004"/>
            <a:chExt cx="2277745" cy="396240"/>
          </a:xfrm>
        </p:grpSpPr>
        <p:sp>
          <p:nvSpPr>
            <p:cNvPr id="5" name="object 5"/>
            <p:cNvSpPr/>
            <p:nvPr/>
          </p:nvSpPr>
          <p:spPr>
            <a:xfrm>
              <a:off x="441528" y="945529"/>
              <a:ext cx="2258695" cy="377190"/>
            </a:xfrm>
            <a:custGeom>
              <a:avLst/>
              <a:gdLst/>
              <a:ahLst/>
              <a:cxnLst/>
              <a:rect l="l" t="t" r="r" b="b"/>
              <a:pathLst>
                <a:path w="2258695" h="377190">
                  <a:moveTo>
                    <a:pt x="2063038" y="376948"/>
                  </a:moveTo>
                  <a:lnTo>
                    <a:pt x="2107778" y="371962"/>
                  </a:lnTo>
                  <a:lnTo>
                    <a:pt x="2148878" y="357763"/>
                  </a:lnTo>
                  <a:lnTo>
                    <a:pt x="2185155" y="335491"/>
                  </a:lnTo>
                  <a:lnTo>
                    <a:pt x="2215428" y="306286"/>
                  </a:lnTo>
                  <a:lnTo>
                    <a:pt x="2238515" y="271287"/>
                  </a:lnTo>
                  <a:lnTo>
                    <a:pt x="2253234" y="231635"/>
                  </a:lnTo>
                  <a:lnTo>
                    <a:pt x="2258402" y="188468"/>
                  </a:lnTo>
                  <a:lnTo>
                    <a:pt x="2253234" y="145305"/>
                  </a:lnTo>
                  <a:lnTo>
                    <a:pt x="2238515" y="105656"/>
                  </a:lnTo>
                  <a:lnTo>
                    <a:pt x="2215428" y="70659"/>
                  </a:lnTo>
                  <a:lnTo>
                    <a:pt x="2185155" y="41455"/>
                  </a:lnTo>
                  <a:lnTo>
                    <a:pt x="2148878" y="19184"/>
                  </a:lnTo>
                  <a:lnTo>
                    <a:pt x="2107778" y="4986"/>
                  </a:lnTo>
                  <a:lnTo>
                    <a:pt x="2063038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063038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2124" y="9467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31998" y="2406164"/>
            <a:ext cx="6696075" cy="2516505"/>
            <a:chOff x="431998" y="2406164"/>
            <a:chExt cx="6696075" cy="2516505"/>
          </a:xfrm>
        </p:grpSpPr>
        <p:sp>
          <p:nvSpPr>
            <p:cNvPr id="8" name="object 8"/>
            <p:cNvSpPr/>
            <p:nvPr/>
          </p:nvSpPr>
          <p:spPr>
            <a:xfrm>
              <a:off x="441523" y="2415689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1998" y="2406164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1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8006" y="256726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2653667"/>
              <a:ext cx="74472" cy="2076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2000" y="354852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2000" y="399957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000" y="4450622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31998" y="1512004"/>
            <a:ext cx="6696075" cy="741680"/>
            <a:chOff x="431998" y="1512004"/>
            <a:chExt cx="6696075" cy="741680"/>
          </a:xfrm>
        </p:grpSpPr>
        <p:sp>
          <p:nvSpPr>
            <p:cNvPr id="16" name="object 16"/>
            <p:cNvSpPr/>
            <p:nvPr/>
          </p:nvSpPr>
          <p:spPr>
            <a:xfrm>
              <a:off x="431998" y="1512004"/>
              <a:ext cx="6696075" cy="741680"/>
            </a:xfrm>
            <a:custGeom>
              <a:avLst/>
              <a:gdLst/>
              <a:ahLst/>
              <a:cxnLst/>
              <a:rect l="l" t="t" r="r" b="b"/>
              <a:pathLst>
                <a:path w="6696075" h="74168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25602"/>
                  </a:lnTo>
                  <a:lnTo>
                    <a:pt x="5704" y="575128"/>
                  </a:lnTo>
                  <a:lnTo>
                    <a:pt x="21955" y="620592"/>
                  </a:lnTo>
                  <a:lnTo>
                    <a:pt x="47454" y="660698"/>
                  </a:lnTo>
                  <a:lnTo>
                    <a:pt x="80904" y="694149"/>
                  </a:lnTo>
                  <a:lnTo>
                    <a:pt x="121011" y="719648"/>
                  </a:lnTo>
                  <a:lnTo>
                    <a:pt x="166475" y="735898"/>
                  </a:lnTo>
                  <a:lnTo>
                    <a:pt x="216001" y="741603"/>
                  </a:lnTo>
                  <a:lnTo>
                    <a:pt x="6479997" y="741603"/>
                  </a:lnTo>
                  <a:lnTo>
                    <a:pt x="6529527" y="735898"/>
                  </a:lnTo>
                  <a:lnTo>
                    <a:pt x="6574993" y="719648"/>
                  </a:lnTo>
                  <a:lnTo>
                    <a:pt x="6615099" y="694149"/>
                  </a:lnTo>
                  <a:lnTo>
                    <a:pt x="6648548" y="660698"/>
                  </a:lnTo>
                  <a:lnTo>
                    <a:pt x="6674045" y="620592"/>
                  </a:lnTo>
                  <a:lnTo>
                    <a:pt x="6690294" y="575128"/>
                  </a:lnTo>
                  <a:lnTo>
                    <a:pt x="6695998" y="525602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002" y="1648797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023" y="1770964"/>
              <a:ext cx="218928" cy="21845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86700" y="997476"/>
            <a:ext cx="2879090" cy="80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20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1998" y="5074963"/>
            <a:ext cx="6696075" cy="2516505"/>
            <a:chOff x="431998" y="5074963"/>
            <a:chExt cx="6696075" cy="2516505"/>
          </a:xfrm>
        </p:grpSpPr>
        <p:sp>
          <p:nvSpPr>
            <p:cNvPr id="21" name="object 21"/>
            <p:cNvSpPr/>
            <p:nvPr/>
          </p:nvSpPr>
          <p:spPr>
            <a:xfrm>
              <a:off x="441523" y="5084488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1998" y="5074963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000" y="621731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2000" y="666836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2000" y="7119409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8006" y="5236062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693" y="5317058"/>
              <a:ext cx="155079" cy="21184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31998" y="7743761"/>
            <a:ext cx="6696075" cy="2516505"/>
            <a:chOff x="431998" y="7743761"/>
            <a:chExt cx="6696075" cy="2516505"/>
          </a:xfrm>
        </p:grpSpPr>
        <p:sp>
          <p:nvSpPr>
            <p:cNvPr id="29" name="object 29"/>
            <p:cNvSpPr/>
            <p:nvPr/>
          </p:nvSpPr>
          <p:spPr>
            <a:xfrm>
              <a:off x="441523" y="7753286"/>
              <a:ext cx="6677025" cy="2497455"/>
            </a:xfrm>
            <a:custGeom>
              <a:avLst/>
              <a:gdLst/>
              <a:ahLst/>
              <a:cxnLst/>
              <a:rect l="l" t="t" r="r" b="b"/>
              <a:pathLst>
                <a:path w="6677025" h="24974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281186"/>
                  </a:lnTo>
                  <a:lnTo>
                    <a:pt x="5704" y="2330716"/>
                  </a:lnTo>
                  <a:lnTo>
                    <a:pt x="21955" y="2376182"/>
                  </a:lnTo>
                  <a:lnTo>
                    <a:pt x="47454" y="2416288"/>
                  </a:lnTo>
                  <a:lnTo>
                    <a:pt x="80904" y="2449738"/>
                  </a:lnTo>
                  <a:lnTo>
                    <a:pt x="121011" y="2475235"/>
                  </a:lnTo>
                  <a:lnTo>
                    <a:pt x="166475" y="2491484"/>
                  </a:lnTo>
                  <a:lnTo>
                    <a:pt x="216001" y="2497188"/>
                  </a:lnTo>
                  <a:lnTo>
                    <a:pt x="6460947" y="2497188"/>
                  </a:lnTo>
                  <a:lnTo>
                    <a:pt x="6510477" y="2491484"/>
                  </a:lnTo>
                  <a:lnTo>
                    <a:pt x="6555943" y="2475235"/>
                  </a:lnTo>
                  <a:lnTo>
                    <a:pt x="6596049" y="2449738"/>
                  </a:lnTo>
                  <a:lnTo>
                    <a:pt x="6629498" y="2416288"/>
                  </a:lnTo>
                  <a:lnTo>
                    <a:pt x="6654995" y="2376182"/>
                  </a:lnTo>
                  <a:lnTo>
                    <a:pt x="6671244" y="2330716"/>
                  </a:lnTo>
                  <a:lnTo>
                    <a:pt x="6676948" y="228118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1998" y="7743761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2000" y="8886122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2000" y="933717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2000" y="978821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8006" y="790486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844" y="7988565"/>
              <a:ext cx="161709" cy="215988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142300" y="2537344"/>
            <a:ext cx="4925476" cy="4198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profound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visit?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(30-50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42299" y="5307745"/>
            <a:ext cx="294615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learnt?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(30-50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2300" y="7874944"/>
            <a:ext cx="5912550" cy="4198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10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equipment.</a:t>
            </a:r>
            <a:r>
              <a:rPr sz="1300" b="1" spc="229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(30-50</a:t>
            </a:r>
            <a:r>
              <a:rPr sz="1300" b="1" spc="229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1998" y="432004"/>
            <a:ext cx="3522979" cy="396240"/>
          </a:xfrm>
          <a:custGeom>
            <a:avLst/>
            <a:gdLst/>
            <a:ahLst/>
            <a:cxnLst/>
            <a:rect l="l" t="t" r="r" b="b"/>
            <a:pathLst>
              <a:path w="3522979" h="396240">
                <a:moveTo>
                  <a:pt x="3318002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3318002" y="395998"/>
                </a:lnTo>
                <a:lnTo>
                  <a:pt x="3364981" y="390769"/>
                </a:lnTo>
                <a:lnTo>
                  <a:pt x="3408106" y="375873"/>
                </a:lnTo>
                <a:lnTo>
                  <a:pt x="3446149" y="352500"/>
                </a:lnTo>
                <a:lnTo>
                  <a:pt x="3477879" y="321837"/>
                </a:lnTo>
                <a:lnTo>
                  <a:pt x="3502065" y="285072"/>
                </a:lnTo>
                <a:lnTo>
                  <a:pt x="3517479" y="243395"/>
                </a:lnTo>
                <a:lnTo>
                  <a:pt x="3522891" y="197993"/>
                </a:lnTo>
                <a:lnTo>
                  <a:pt x="3517479" y="152595"/>
                </a:lnTo>
                <a:lnTo>
                  <a:pt x="3502065" y="110921"/>
                </a:lnTo>
                <a:lnTo>
                  <a:pt x="3477879" y="74159"/>
                </a:lnTo>
                <a:lnTo>
                  <a:pt x="3446149" y="43497"/>
                </a:lnTo>
                <a:lnTo>
                  <a:pt x="3408106" y="20124"/>
                </a:lnTo>
                <a:lnTo>
                  <a:pt x="3364981" y="5229"/>
                </a:lnTo>
                <a:lnTo>
                  <a:pt x="331800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4838" y="493476"/>
            <a:ext cx="3359636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Circulation in Hong Kong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067776" y="432010"/>
            <a:ext cx="396240" cy="396240"/>
            <a:chOff x="6067776" y="432010"/>
            <a:chExt cx="396240" cy="396240"/>
          </a:xfrm>
        </p:grpSpPr>
        <p:sp>
          <p:nvSpPr>
            <p:cNvPr id="42" name="object 42"/>
            <p:cNvSpPr/>
            <p:nvPr/>
          </p:nvSpPr>
          <p:spPr>
            <a:xfrm>
              <a:off x="6067776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1896" y="521248"/>
              <a:ext cx="172224" cy="214515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45" name="矩形 44"/>
          <p:cNvSpPr/>
          <p:nvPr/>
        </p:nvSpPr>
        <p:spPr>
          <a:xfrm>
            <a:off x="546352" y="1708889"/>
            <a:ext cx="295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6270">
              <a:lnSpc>
                <a:spcPct val="100000"/>
              </a:lnSpc>
            </a:pPr>
            <a:r>
              <a:rPr lang="en-US" altLang="zh-HK" sz="1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n-US" altLang="zh-HK" sz="1800" b="1" spc="3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8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endParaRPr lang="en-US" altLang="zh-H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4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9" y="936004"/>
            <a:ext cx="2040889" cy="396240"/>
          </a:xfrm>
          <a:custGeom>
            <a:avLst/>
            <a:gdLst/>
            <a:ahLst/>
            <a:cxnLst/>
            <a:rect l="l" t="t" r="r" b="b"/>
            <a:pathLst>
              <a:path w="2040889" h="396240">
                <a:moveTo>
                  <a:pt x="1836000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836000" y="395998"/>
                </a:lnTo>
                <a:lnTo>
                  <a:pt x="1882980" y="390769"/>
                </a:lnTo>
                <a:lnTo>
                  <a:pt x="1926105" y="375873"/>
                </a:lnTo>
                <a:lnTo>
                  <a:pt x="1964148" y="352500"/>
                </a:lnTo>
                <a:lnTo>
                  <a:pt x="1995878" y="321837"/>
                </a:lnTo>
                <a:lnTo>
                  <a:pt x="2020064" y="285072"/>
                </a:lnTo>
                <a:lnTo>
                  <a:pt x="2035478" y="243395"/>
                </a:lnTo>
                <a:lnTo>
                  <a:pt x="2040890" y="197993"/>
                </a:lnTo>
                <a:lnTo>
                  <a:pt x="2035478" y="152595"/>
                </a:lnTo>
                <a:lnTo>
                  <a:pt x="2020064" y="110921"/>
                </a:lnTo>
                <a:lnTo>
                  <a:pt x="1995878" y="74159"/>
                </a:lnTo>
                <a:lnTo>
                  <a:pt x="1964148" y="43497"/>
                </a:lnTo>
                <a:lnTo>
                  <a:pt x="1926105" y="20124"/>
                </a:lnTo>
                <a:lnTo>
                  <a:pt x="1882980" y="5229"/>
                </a:lnTo>
                <a:lnTo>
                  <a:pt x="1836000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19002" y="936004"/>
            <a:ext cx="2372995" cy="396240"/>
            <a:chOff x="2619002" y="936004"/>
            <a:chExt cx="2372995" cy="396240"/>
          </a:xfrm>
        </p:grpSpPr>
        <p:sp>
          <p:nvSpPr>
            <p:cNvPr id="4" name="object 4"/>
            <p:cNvSpPr/>
            <p:nvPr/>
          </p:nvSpPr>
          <p:spPr>
            <a:xfrm>
              <a:off x="2628527" y="945529"/>
              <a:ext cx="2353945" cy="377190"/>
            </a:xfrm>
            <a:custGeom>
              <a:avLst/>
              <a:gdLst/>
              <a:ahLst/>
              <a:cxnLst/>
              <a:rect l="l" t="t" r="r" b="b"/>
              <a:pathLst>
                <a:path w="2353945" h="377190">
                  <a:moveTo>
                    <a:pt x="2158580" y="376948"/>
                  </a:moveTo>
                  <a:lnTo>
                    <a:pt x="2203320" y="371962"/>
                  </a:lnTo>
                  <a:lnTo>
                    <a:pt x="2244420" y="357763"/>
                  </a:lnTo>
                  <a:lnTo>
                    <a:pt x="2280697" y="335491"/>
                  </a:lnTo>
                  <a:lnTo>
                    <a:pt x="2310970" y="306286"/>
                  </a:lnTo>
                  <a:lnTo>
                    <a:pt x="2334057" y="271287"/>
                  </a:lnTo>
                  <a:lnTo>
                    <a:pt x="2348776" y="231635"/>
                  </a:lnTo>
                  <a:lnTo>
                    <a:pt x="2353945" y="188468"/>
                  </a:lnTo>
                  <a:lnTo>
                    <a:pt x="2348776" y="145305"/>
                  </a:lnTo>
                  <a:lnTo>
                    <a:pt x="2334057" y="105656"/>
                  </a:lnTo>
                  <a:lnTo>
                    <a:pt x="2310970" y="70659"/>
                  </a:lnTo>
                  <a:lnTo>
                    <a:pt x="2280697" y="41455"/>
                  </a:lnTo>
                  <a:lnTo>
                    <a:pt x="2244420" y="19184"/>
                  </a:lnTo>
                  <a:lnTo>
                    <a:pt x="2203320" y="4986"/>
                  </a:lnTo>
                  <a:lnTo>
                    <a:pt x="2158580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158580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469124" y="9467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31998" y="1618206"/>
            <a:ext cx="5472430" cy="685800"/>
            <a:chOff x="431998" y="1618206"/>
            <a:chExt cx="5472430" cy="685800"/>
          </a:xfrm>
        </p:grpSpPr>
        <p:sp>
          <p:nvSpPr>
            <p:cNvPr id="7" name="object 7"/>
            <p:cNvSpPr/>
            <p:nvPr/>
          </p:nvSpPr>
          <p:spPr>
            <a:xfrm>
              <a:off x="431998" y="1618206"/>
              <a:ext cx="5472430" cy="685800"/>
            </a:xfrm>
            <a:custGeom>
              <a:avLst/>
              <a:gdLst/>
              <a:ahLst/>
              <a:cxnLst/>
              <a:rect l="l" t="t" r="r" b="b"/>
              <a:pathLst>
                <a:path w="5472430" h="685800">
                  <a:moveTo>
                    <a:pt x="5255996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69798"/>
                  </a:lnTo>
                  <a:lnTo>
                    <a:pt x="5704" y="519324"/>
                  </a:lnTo>
                  <a:lnTo>
                    <a:pt x="21955" y="564788"/>
                  </a:lnTo>
                  <a:lnTo>
                    <a:pt x="47454" y="604895"/>
                  </a:lnTo>
                  <a:lnTo>
                    <a:pt x="80904" y="638345"/>
                  </a:lnTo>
                  <a:lnTo>
                    <a:pt x="121011" y="663844"/>
                  </a:lnTo>
                  <a:lnTo>
                    <a:pt x="166475" y="680095"/>
                  </a:lnTo>
                  <a:lnTo>
                    <a:pt x="216001" y="685800"/>
                  </a:lnTo>
                  <a:lnTo>
                    <a:pt x="5255996" y="685800"/>
                  </a:lnTo>
                  <a:lnTo>
                    <a:pt x="5305526" y="680095"/>
                  </a:lnTo>
                  <a:lnTo>
                    <a:pt x="5350992" y="663844"/>
                  </a:lnTo>
                  <a:lnTo>
                    <a:pt x="5391098" y="638345"/>
                  </a:lnTo>
                  <a:lnTo>
                    <a:pt x="5424548" y="604895"/>
                  </a:lnTo>
                  <a:lnTo>
                    <a:pt x="5450045" y="564788"/>
                  </a:lnTo>
                  <a:lnTo>
                    <a:pt x="5466293" y="519324"/>
                  </a:lnTo>
                  <a:lnTo>
                    <a:pt x="5471998" y="469798"/>
                  </a:lnTo>
                  <a:lnTo>
                    <a:pt x="5471998" y="216001"/>
                  </a:lnTo>
                  <a:lnTo>
                    <a:pt x="5466293" y="166475"/>
                  </a:lnTo>
                  <a:lnTo>
                    <a:pt x="5450045" y="121011"/>
                  </a:lnTo>
                  <a:lnTo>
                    <a:pt x="5424548" y="80904"/>
                  </a:lnTo>
                  <a:lnTo>
                    <a:pt x="5391098" y="47454"/>
                  </a:lnTo>
                  <a:lnTo>
                    <a:pt x="5350992" y="21955"/>
                  </a:lnTo>
                  <a:lnTo>
                    <a:pt x="5305526" y="5704"/>
                  </a:lnTo>
                  <a:lnTo>
                    <a:pt x="5255996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48006" y="176040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1846808"/>
              <a:ext cx="74472" cy="20768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42300" y="1841087"/>
            <a:ext cx="20263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0917" y="1593422"/>
            <a:ext cx="990659" cy="39852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131998" y="392404"/>
            <a:ext cx="1018540" cy="1148080"/>
            <a:chOff x="6131998" y="392404"/>
            <a:chExt cx="1018540" cy="1148080"/>
          </a:xfrm>
        </p:grpSpPr>
        <p:sp>
          <p:nvSpPr>
            <p:cNvPr id="13" name="object 13"/>
            <p:cNvSpPr/>
            <p:nvPr/>
          </p:nvSpPr>
          <p:spPr>
            <a:xfrm>
              <a:off x="6131992" y="1037640"/>
              <a:ext cx="1018540" cy="502920"/>
            </a:xfrm>
            <a:custGeom>
              <a:avLst/>
              <a:gdLst/>
              <a:ahLst/>
              <a:cxnLst/>
              <a:rect l="l" t="t" r="r" b="b"/>
              <a:pathLst>
                <a:path w="1018540" h="502919">
                  <a:moveTo>
                    <a:pt x="505790" y="106324"/>
                  </a:moveTo>
                  <a:lnTo>
                    <a:pt x="466775" y="70802"/>
                  </a:lnTo>
                  <a:lnTo>
                    <a:pt x="459308" y="110566"/>
                  </a:lnTo>
                  <a:lnTo>
                    <a:pt x="444106" y="90373"/>
                  </a:lnTo>
                  <a:lnTo>
                    <a:pt x="408114" y="55079"/>
                  </a:lnTo>
                  <a:lnTo>
                    <a:pt x="376339" y="33401"/>
                  </a:lnTo>
                  <a:lnTo>
                    <a:pt x="341147" y="16637"/>
                  </a:lnTo>
                  <a:lnTo>
                    <a:pt x="303314" y="5461"/>
                  </a:lnTo>
                  <a:lnTo>
                    <a:pt x="263486" y="330"/>
                  </a:lnTo>
                  <a:lnTo>
                    <a:pt x="251206" y="12"/>
                  </a:lnTo>
                  <a:lnTo>
                    <a:pt x="206057" y="4051"/>
                  </a:lnTo>
                  <a:lnTo>
                    <a:pt x="163550" y="15722"/>
                  </a:lnTo>
                  <a:lnTo>
                    <a:pt x="124421" y="34302"/>
                  </a:lnTo>
                  <a:lnTo>
                    <a:pt x="89357" y="59093"/>
                  </a:lnTo>
                  <a:lnTo>
                    <a:pt x="59080" y="89369"/>
                  </a:lnTo>
                  <a:lnTo>
                    <a:pt x="34302" y="124434"/>
                  </a:lnTo>
                  <a:lnTo>
                    <a:pt x="15722" y="163563"/>
                  </a:lnTo>
                  <a:lnTo>
                    <a:pt x="4051" y="206057"/>
                  </a:lnTo>
                  <a:lnTo>
                    <a:pt x="0" y="251218"/>
                  </a:lnTo>
                  <a:lnTo>
                    <a:pt x="4051" y="296379"/>
                  </a:lnTo>
                  <a:lnTo>
                    <a:pt x="15722" y="338874"/>
                  </a:lnTo>
                  <a:lnTo>
                    <a:pt x="34302" y="378015"/>
                  </a:lnTo>
                  <a:lnTo>
                    <a:pt x="59080" y="413080"/>
                  </a:lnTo>
                  <a:lnTo>
                    <a:pt x="89357" y="443357"/>
                  </a:lnTo>
                  <a:lnTo>
                    <a:pt x="124421" y="468134"/>
                  </a:lnTo>
                  <a:lnTo>
                    <a:pt x="163550" y="486714"/>
                  </a:lnTo>
                  <a:lnTo>
                    <a:pt x="206057" y="498386"/>
                  </a:lnTo>
                  <a:lnTo>
                    <a:pt x="251206" y="502437"/>
                  </a:lnTo>
                  <a:lnTo>
                    <a:pt x="283743" y="500329"/>
                  </a:lnTo>
                  <a:lnTo>
                    <a:pt x="315023" y="494207"/>
                  </a:lnTo>
                  <a:lnTo>
                    <a:pt x="344779" y="484327"/>
                  </a:lnTo>
                  <a:lnTo>
                    <a:pt x="372757" y="470979"/>
                  </a:lnTo>
                  <a:lnTo>
                    <a:pt x="372757" y="492721"/>
                  </a:lnTo>
                  <a:lnTo>
                    <a:pt x="493318" y="492721"/>
                  </a:lnTo>
                  <a:lnTo>
                    <a:pt x="493318" y="245148"/>
                  </a:lnTo>
                  <a:lnTo>
                    <a:pt x="246037" y="245148"/>
                  </a:lnTo>
                  <a:lnTo>
                    <a:pt x="246037" y="335356"/>
                  </a:lnTo>
                  <a:lnTo>
                    <a:pt x="244017" y="335648"/>
                  </a:lnTo>
                  <a:lnTo>
                    <a:pt x="190169" y="307809"/>
                  </a:lnTo>
                  <a:lnTo>
                    <a:pt x="168630" y="251218"/>
                  </a:lnTo>
                  <a:lnTo>
                    <a:pt x="175183" y="218833"/>
                  </a:lnTo>
                  <a:lnTo>
                    <a:pt x="193040" y="192366"/>
                  </a:lnTo>
                  <a:lnTo>
                    <a:pt x="219506" y="174510"/>
                  </a:lnTo>
                  <a:lnTo>
                    <a:pt x="251879" y="167957"/>
                  </a:lnTo>
                  <a:lnTo>
                    <a:pt x="277393" y="171958"/>
                  </a:lnTo>
                  <a:lnTo>
                    <a:pt x="299720" y="183121"/>
                  </a:lnTo>
                  <a:lnTo>
                    <a:pt x="317601" y="200190"/>
                  </a:lnTo>
                  <a:lnTo>
                    <a:pt x="329793" y="221894"/>
                  </a:lnTo>
                  <a:lnTo>
                    <a:pt x="372872" y="209702"/>
                  </a:lnTo>
                  <a:lnTo>
                    <a:pt x="354584" y="174993"/>
                  </a:lnTo>
                  <a:lnTo>
                    <a:pt x="326948" y="147650"/>
                  </a:lnTo>
                  <a:lnTo>
                    <a:pt x="292023" y="129730"/>
                  </a:lnTo>
                  <a:lnTo>
                    <a:pt x="251879" y="123304"/>
                  </a:lnTo>
                  <a:lnTo>
                    <a:pt x="202095" y="133350"/>
                  </a:lnTo>
                  <a:lnTo>
                    <a:pt x="161442" y="160769"/>
                  </a:lnTo>
                  <a:lnTo>
                    <a:pt x="134023" y="201434"/>
                  </a:lnTo>
                  <a:lnTo>
                    <a:pt x="123977" y="251218"/>
                  </a:lnTo>
                  <a:lnTo>
                    <a:pt x="134023" y="301015"/>
                  </a:lnTo>
                  <a:lnTo>
                    <a:pt x="161442" y="341668"/>
                  </a:lnTo>
                  <a:lnTo>
                    <a:pt x="202095" y="369087"/>
                  </a:lnTo>
                  <a:lnTo>
                    <a:pt x="251879" y="379145"/>
                  </a:lnTo>
                  <a:lnTo>
                    <a:pt x="279374" y="376174"/>
                  </a:lnTo>
                  <a:lnTo>
                    <a:pt x="304800" y="367677"/>
                  </a:lnTo>
                  <a:lnTo>
                    <a:pt x="327520" y="354317"/>
                  </a:lnTo>
                  <a:lnTo>
                    <a:pt x="346938" y="336715"/>
                  </a:lnTo>
                  <a:lnTo>
                    <a:pt x="290690" y="336715"/>
                  </a:lnTo>
                  <a:lnTo>
                    <a:pt x="290690" y="289814"/>
                  </a:lnTo>
                  <a:lnTo>
                    <a:pt x="448678" y="289814"/>
                  </a:lnTo>
                  <a:lnTo>
                    <a:pt x="448678" y="448068"/>
                  </a:lnTo>
                  <a:lnTo>
                    <a:pt x="404012" y="448068"/>
                  </a:lnTo>
                  <a:lnTo>
                    <a:pt x="404012" y="389928"/>
                  </a:lnTo>
                  <a:lnTo>
                    <a:pt x="372694" y="418096"/>
                  </a:lnTo>
                  <a:lnTo>
                    <a:pt x="336130" y="439470"/>
                  </a:lnTo>
                  <a:lnTo>
                    <a:pt x="295300" y="453034"/>
                  </a:lnTo>
                  <a:lnTo>
                    <a:pt x="251206" y="457784"/>
                  </a:lnTo>
                  <a:lnTo>
                    <a:pt x="203911" y="452310"/>
                  </a:lnTo>
                  <a:lnTo>
                    <a:pt x="160464" y="436753"/>
                  </a:lnTo>
                  <a:lnTo>
                    <a:pt x="122110" y="412343"/>
                  </a:lnTo>
                  <a:lnTo>
                    <a:pt x="90106" y="380326"/>
                  </a:lnTo>
                  <a:lnTo>
                    <a:pt x="65697" y="341972"/>
                  </a:lnTo>
                  <a:lnTo>
                    <a:pt x="50139" y="298526"/>
                  </a:lnTo>
                  <a:lnTo>
                    <a:pt x="44678" y="251218"/>
                  </a:lnTo>
                  <a:lnTo>
                    <a:pt x="50139" y="203911"/>
                  </a:lnTo>
                  <a:lnTo>
                    <a:pt x="65697" y="160464"/>
                  </a:lnTo>
                  <a:lnTo>
                    <a:pt x="90106" y="122110"/>
                  </a:lnTo>
                  <a:lnTo>
                    <a:pt x="122110" y="90106"/>
                  </a:lnTo>
                  <a:lnTo>
                    <a:pt x="160464" y="65697"/>
                  </a:lnTo>
                  <a:lnTo>
                    <a:pt x="203911" y="50139"/>
                  </a:lnTo>
                  <a:lnTo>
                    <a:pt x="251206" y="44678"/>
                  </a:lnTo>
                  <a:lnTo>
                    <a:pt x="269163" y="45453"/>
                  </a:lnTo>
                  <a:lnTo>
                    <a:pt x="308190" y="52654"/>
                  </a:lnTo>
                  <a:lnTo>
                    <a:pt x="344589" y="67056"/>
                  </a:lnTo>
                  <a:lnTo>
                    <a:pt x="385318" y="94348"/>
                  </a:lnTo>
                  <a:lnTo>
                    <a:pt x="416534" y="127673"/>
                  </a:lnTo>
                  <a:lnTo>
                    <a:pt x="429285" y="146812"/>
                  </a:lnTo>
                  <a:lnTo>
                    <a:pt x="386359" y="159118"/>
                  </a:lnTo>
                  <a:lnTo>
                    <a:pt x="425373" y="194640"/>
                  </a:lnTo>
                  <a:lnTo>
                    <a:pt x="493052" y="175615"/>
                  </a:lnTo>
                  <a:lnTo>
                    <a:pt x="505790" y="106324"/>
                  </a:lnTo>
                  <a:close/>
                </a:path>
                <a:path w="1018540" h="502919">
                  <a:moveTo>
                    <a:pt x="895451" y="251206"/>
                  </a:moveTo>
                  <a:lnTo>
                    <a:pt x="885393" y="201422"/>
                  </a:lnTo>
                  <a:lnTo>
                    <a:pt x="862825" y="167944"/>
                  </a:lnTo>
                  <a:lnTo>
                    <a:pt x="857986" y="160769"/>
                  </a:lnTo>
                  <a:lnTo>
                    <a:pt x="850785" y="155917"/>
                  </a:lnTo>
                  <a:lnTo>
                    <a:pt x="850785" y="251206"/>
                  </a:lnTo>
                  <a:lnTo>
                    <a:pt x="844232" y="283591"/>
                  </a:lnTo>
                  <a:lnTo>
                    <a:pt x="826376" y="310070"/>
                  </a:lnTo>
                  <a:lnTo>
                    <a:pt x="799909" y="327926"/>
                  </a:lnTo>
                  <a:lnTo>
                    <a:pt x="767537" y="334479"/>
                  </a:lnTo>
                  <a:lnTo>
                    <a:pt x="735152" y="327926"/>
                  </a:lnTo>
                  <a:lnTo>
                    <a:pt x="708685" y="310070"/>
                  </a:lnTo>
                  <a:lnTo>
                    <a:pt x="690816" y="283591"/>
                  </a:lnTo>
                  <a:lnTo>
                    <a:pt x="684276" y="251206"/>
                  </a:lnTo>
                  <a:lnTo>
                    <a:pt x="690816" y="218833"/>
                  </a:lnTo>
                  <a:lnTo>
                    <a:pt x="708685" y="192366"/>
                  </a:lnTo>
                  <a:lnTo>
                    <a:pt x="735152" y="174510"/>
                  </a:lnTo>
                  <a:lnTo>
                    <a:pt x="767537" y="167944"/>
                  </a:lnTo>
                  <a:lnTo>
                    <a:pt x="799909" y="174510"/>
                  </a:lnTo>
                  <a:lnTo>
                    <a:pt x="826376" y="192366"/>
                  </a:lnTo>
                  <a:lnTo>
                    <a:pt x="844232" y="218833"/>
                  </a:lnTo>
                  <a:lnTo>
                    <a:pt x="850785" y="251206"/>
                  </a:lnTo>
                  <a:lnTo>
                    <a:pt x="850785" y="155917"/>
                  </a:lnTo>
                  <a:lnTo>
                    <a:pt x="817321" y="133350"/>
                  </a:lnTo>
                  <a:lnTo>
                    <a:pt x="767537" y="123291"/>
                  </a:lnTo>
                  <a:lnTo>
                    <a:pt x="717740" y="133350"/>
                  </a:lnTo>
                  <a:lnTo>
                    <a:pt x="677075" y="160769"/>
                  </a:lnTo>
                  <a:lnTo>
                    <a:pt x="649655" y="201422"/>
                  </a:lnTo>
                  <a:lnTo>
                    <a:pt x="639610" y="251206"/>
                  </a:lnTo>
                  <a:lnTo>
                    <a:pt x="649655" y="301015"/>
                  </a:lnTo>
                  <a:lnTo>
                    <a:pt x="677075" y="341668"/>
                  </a:lnTo>
                  <a:lnTo>
                    <a:pt x="717740" y="369087"/>
                  </a:lnTo>
                  <a:lnTo>
                    <a:pt x="767537" y="379133"/>
                  </a:lnTo>
                  <a:lnTo>
                    <a:pt x="817321" y="369087"/>
                  </a:lnTo>
                  <a:lnTo>
                    <a:pt x="857986" y="341668"/>
                  </a:lnTo>
                  <a:lnTo>
                    <a:pt x="862825" y="334479"/>
                  </a:lnTo>
                  <a:lnTo>
                    <a:pt x="885393" y="301015"/>
                  </a:lnTo>
                  <a:lnTo>
                    <a:pt x="895451" y="251206"/>
                  </a:lnTo>
                  <a:close/>
                </a:path>
                <a:path w="1018540" h="502919">
                  <a:moveTo>
                    <a:pt x="1018032" y="251218"/>
                  </a:moveTo>
                  <a:lnTo>
                    <a:pt x="1013993" y="206070"/>
                  </a:lnTo>
                  <a:lnTo>
                    <a:pt x="1002322" y="163563"/>
                  </a:lnTo>
                  <a:lnTo>
                    <a:pt x="983742" y="124421"/>
                  </a:lnTo>
                  <a:lnTo>
                    <a:pt x="973391" y="109791"/>
                  </a:lnTo>
                  <a:lnTo>
                    <a:pt x="973391" y="251218"/>
                  </a:lnTo>
                  <a:lnTo>
                    <a:pt x="967930" y="298526"/>
                  </a:lnTo>
                  <a:lnTo>
                    <a:pt x="952373" y="341985"/>
                  </a:lnTo>
                  <a:lnTo>
                    <a:pt x="927963" y="380339"/>
                  </a:lnTo>
                  <a:lnTo>
                    <a:pt x="895959" y="412343"/>
                  </a:lnTo>
                  <a:lnTo>
                    <a:pt x="857605" y="436753"/>
                  </a:lnTo>
                  <a:lnTo>
                    <a:pt x="814158" y="452310"/>
                  </a:lnTo>
                  <a:lnTo>
                    <a:pt x="766851" y="457771"/>
                  </a:lnTo>
                  <a:lnTo>
                    <a:pt x="719556" y="452310"/>
                  </a:lnTo>
                  <a:lnTo>
                    <a:pt x="676109" y="436753"/>
                  </a:lnTo>
                  <a:lnTo>
                    <a:pt x="637755" y="412343"/>
                  </a:lnTo>
                  <a:lnTo>
                    <a:pt x="605751" y="380339"/>
                  </a:lnTo>
                  <a:lnTo>
                    <a:pt x="581342" y="341985"/>
                  </a:lnTo>
                  <a:lnTo>
                    <a:pt x="565785" y="298526"/>
                  </a:lnTo>
                  <a:lnTo>
                    <a:pt x="560311" y="251218"/>
                  </a:lnTo>
                  <a:lnTo>
                    <a:pt x="565785" y="203923"/>
                  </a:lnTo>
                  <a:lnTo>
                    <a:pt x="581342" y="160464"/>
                  </a:lnTo>
                  <a:lnTo>
                    <a:pt x="605751" y="122110"/>
                  </a:lnTo>
                  <a:lnTo>
                    <a:pt x="637755" y="90106"/>
                  </a:lnTo>
                  <a:lnTo>
                    <a:pt x="676109" y="65697"/>
                  </a:lnTo>
                  <a:lnTo>
                    <a:pt x="719556" y="50139"/>
                  </a:lnTo>
                  <a:lnTo>
                    <a:pt x="766851" y="44665"/>
                  </a:lnTo>
                  <a:lnTo>
                    <a:pt x="814158" y="50139"/>
                  </a:lnTo>
                  <a:lnTo>
                    <a:pt x="857605" y="65697"/>
                  </a:lnTo>
                  <a:lnTo>
                    <a:pt x="895959" y="90106"/>
                  </a:lnTo>
                  <a:lnTo>
                    <a:pt x="927963" y="122110"/>
                  </a:lnTo>
                  <a:lnTo>
                    <a:pt x="952373" y="160464"/>
                  </a:lnTo>
                  <a:lnTo>
                    <a:pt x="967930" y="203923"/>
                  </a:lnTo>
                  <a:lnTo>
                    <a:pt x="973391" y="251218"/>
                  </a:lnTo>
                  <a:lnTo>
                    <a:pt x="973391" y="109791"/>
                  </a:lnTo>
                  <a:lnTo>
                    <a:pt x="958964" y="89369"/>
                  </a:lnTo>
                  <a:lnTo>
                    <a:pt x="928687" y="59080"/>
                  </a:lnTo>
                  <a:lnTo>
                    <a:pt x="908291" y="44665"/>
                  </a:lnTo>
                  <a:lnTo>
                    <a:pt x="893635" y="34302"/>
                  </a:lnTo>
                  <a:lnTo>
                    <a:pt x="854494" y="15722"/>
                  </a:lnTo>
                  <a:lnTo>
                    <a:pt x="811999" y="4051"/>
                  </a:lnTo>
                  <a:lnTo>
                    <a:pt x="766851" y="0"/>
                  </a:lnTo>
                  <a:lnTo>
                    <a:pt x="721702" y="4051"/>
                  </a:lnTo>
                  <a:lnTo>
                    <a:pt x="679196" y="15722"/>
                  </a:lnTo>
                  <a:lnTo>
                    <a:pt x="640067" y="34302"/>
                  </a:lnTo>
                  <a:lnTo>
                    <a:pt x="605002" y="59080"/>
                  </a:lnTo>
                  <a:lnTo>
                    <a:pt x="574725" y="89369"/>
                  </a:lnTo>
                  <a:lnTo>
                    <a:pt x="549948" y="124421"/>
                  </a:lnTo>
                  <a:lnTo>
                    <a:pt x="531368" y="163563"/>
                  </a:lnTo>
                  <a:lnTo>
                    <a:pt x="519696" y="206070"/>
                  </a:lnTo>
                  <a:lnTo>
                    <a:pt x="515645" y="251218"/>
                  </a:lnTo>
                  <a:lnTo>
                    <a:pt x="519696" y="296379"/>
                  </a:lnTo>
                  <a:lnTo>
                    <a:pt x="531368" y="338874"/>
                  </a:lnTo>
                  <a:lnTo>
                    <a:pt x="549948" y="378015"/>
                  </a:lnTo>
                  <a:lnTo>
                    <a:pt x="574725" y="413067"/>
                  </a:lnTo>
                  <a:lnTo>
                    <a:pt x="605002" y="443344"/>
                  </a:lnTo>
                  <a:lnTo>
                    <a:pt x="640067" y="468134"/>
                  </a:lnTo>
                  <a:lnTo>
                    <a:pt x="679196" y="486714"/>
                  </a:lnTo>
                  <a:lnTo>
                    <a:pt x="721702" y="498386"/>
                  </a:lnTo>
                  <a:lnTo>
                    <a:pt x="766851" y="502424"/>
                  </a:lnTo>
                  <a:lnTo>
                    <a:pt x="811999" y="498386"/>
                  </a:lnTo>
                  <a:lnTo>
                    <a:pt x="854494" y="486714"/>
                  </a:lnTo>
                  <a:lnTo>
                    <a:pt x="893635" y="468134"/>
                  </a:lnTo>
                  <a:lnTo>
                    <a:pt x="908278" y="457771"/>
                  </a:lnTo>
                  <a:lnTo>
                    <a:pt x="928687" y="443344"/>
                  </a:lnTo>
                  <a:lnTo>
                    <a:pt x="958964" y="413067"/>
                  </a:lnTo>
                  <a:lnTo>
                    <a:pt x="983742" y="378015"/>
                  </a:lnTo>
                  <a:lnTo>
                    <a:pt x="1002322" y="338874"/>
                  </a:lnTo>
                  <a:lnTo>
                    <a:pt x="1013993" y="296379"/>
                  </a:lnTo>
                  <a:lnTo>
                    <a:pt x="1018032" y="251218"/>
                  </a:lnTo>
                  <a:close/>
                </a:path>
              </a:pathLst>
            </a:custGeom>
            <a:solidFill>
              <a:srgbClr val="00BBBC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072" y="392404"/>
              <a:ext cx="997915" cy="672439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31998" y="432004"/>
            <a:ext cx="3522979" cy="396240"/>
          </a:xfrm>
          <a:custGeom>
            <a:avLst/>
            <a:gdLst/>
            <a:ahLst/>
            <a:cxnLst/>
            <a:rect l="l" t="t" r="r" b="b"/>
            <a:pathLst>
              <a:path w="3522979" h="396240">
                <a:moveTo>
                  <a:pt x="3318002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3318002" y="395998"/>
                </a:lnTo>
                <a:lnTo>
                  <a:pt x="3364981" y="390769"/>
                </a:lnTo>
                <a:lnTo>
                  <a:pt x="3408106" y="375873"/>
                </a:lnTo>
                <a:lnTo>
                  <a:pt x="3446149" y="352500"/>
                </a:lnTo>
                <a:lnTo>
                  <a:pt x="3477879" y="321837"/>
                </a:lnTo>
                <a:lnTo>
                  <a:pt x="3502065" y="285072"/>
                </a:lnTo>
                <a:lnTo>
                  <a:pt x="3517479" y="243395"/>
                </a:lnTo>
                <a:lnTo>
                  <a:pt x="3522891" y="197993"/>
                </a:lnTo>
                <a:lnTo>
                  <a:pt x="3517479" y="152595"/>
                </a:lnTo>
                <a:lnTo>
                  <a:pt x="3502065" y="110921"/>
                </a:lnTo>
                <a:lnTo>
                  <a:pt x="3477879" y="74159"/>
                </a:lnTo>
                <a:lnTo>
                  <a:pt x="3446149" y="43497"/>
                </a:lnTo>
                <a:lnTo>
                  <a:pt x="3408106" y="20124"/>
                </a:lnTo>
                <a:lnTo>
                  <a:pt x="3364981" y="5229"/>
                </a:lnTo>
                <a:lnTo>
                  <a:pt x="331800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298" y="493476"/>
            <a:ext cx="3443551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Circulation in Hong </a:t>
            </a:r>
            <a:r>
              <a:rPr sz="145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Kong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1998" y="2484002"/>
            <a:ext cx="6696075" cy="478155"/>
          </a:xfrm>
          <a:custGeom>
            <a:avLst/>
            <a:gdLst/>
            <a:ahLst/>
            <a:cxnLst/>
            <a:rect l="l" t="t" r="r" b="b"/>
            <a:pathLst>
              <a:path w="6696075" h="478155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61594"/>
                </a:lnTo>
                <a:lnTo>
                  <a:pt x="5704" y="311124"/>
                </a:lnTo>
                <a:lnTo>
                  <a:pt x="21955" y="356590"/>
                </a:lnTo>
                <a:lnTo>
                  <a:pt x="47454" y="396696"/>
                </a:lnTo>
                <a:lnTo>
                  <a:pt x="80904" y="430146"/>
                </a:lnTo>
                <a:lnTo>
                  <a:pt x="121011" y="455643"/>
                </a:lnTo>
                <a:lnTo>
                  <a:pt x="166475" y="471891"/>
                </a:lnTo>
                <a:lnTo>
                  <a:pt x="216001" y="477596"/>
                </a:lnTo>
                <a:lnTo>
                  <a:pt x="6479997" y="477596"/>
                </a:lnTo>
                <a:lnTo>
                  <a:pt x="6529527" y="471891"/>
                </a:lnTo>
                <a:lnTo>
                  <a:pt x="6574993" y="455643"/>
                </a:lnTo>
                <a:lnTo>
                  <a:pt x="6615099" y="430146"/>
                </a:lnTo>
                <a:lnTo>
                  <a:pt x="6648548" y="396696"/>
                </a:lnTo>
                <a:lnTo>
                  <a:pt x="6674045" y="356590"/>
                </a:lnTo>
                <a:lnTo>
                  <a:pt x="6690294" y="311124"/>
                </a:lnTo>
                <a:lnTo>
                  <a:pt x="6695998" y="261594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1998" y="3141599"/>
            <a:ext cx="3258185" cy="3464560"/>
            <a:chOff x="431998" y="3141599"/>
            <a:chExt cx="3258185" cy="3464560"/>
          </a:xfrm>
        </p:grpSpPr>
        <p:sp>
          <p:nvSpPr>
            <p:cNvPr id="19" name="object 19"/>
            <p:cNvSpPr/>
            <p:nvPr/>
          </p:nvSpPr>
          <p:spPr>
            <a:xfrm>
              <a:off x="441523" y="3151124"/>
              <a:ext cx="3239135" cy="3445510"/>
            </a:xfrm>
            <a:custGeom>
              <a:avLst/>
              <a:gdLst/>
              <a:ahLst/>
              <a:cxnLst/>
              <a:rect l="l" t="t" r="r" b="b"/>
              <a:pathLst>
                <a:path w="3239135" h="3445509">
                  <a:moveTo>
                    <a:pt x="214807" y="0"/>
                  </a:moveTo>
                  <a:lnTo>
                    <a:pt x="165555" y="5704"/>
                  </a:lnTo>
                  <a:lnTo>
                    <a:pt x="120342" y="21955"/>
                  </a:lnTo>
                  <a:lnTo>
                    <a:pt x="80458" y="47454"/>
                  </a:lnTo>
                  <a:lnTo>
                    <a:pt x="47192" y="80904"/>
                  </a:lnTo>
                  <a:lnTo>
                    <a:pt x="21834" y="121011"/>
                  </a:lnTo>
                  <a:lnTo>
                    <a:pt x="5673" y="166475"/>
                  </a:lnTo>
                  <a:lnTo>
                    <a:pt x="0" y="216001"/>
                  </a:lnTo>
                  <a:lnTo>
                    <a:pt x="0" y="3229356"/>
                  </a:lnTo>
                  <a:lnTo>
                    <a:pt x="5673" y="3278882"/>
                  </a:lnTo>
                  <a:lnTo>
                    <a:pt x="21834" y="3324346"/>
                  </a:lnTo>
                  <a:lnTo>
                    <a:pt x="47192" y="3364452"/>
                  </a:lnTo>
                  <a:lnTo>
                    <a:pt x="80458" y="3397903"/>
                  </a:lnTo>
                  <a:lnTo>
                    <a:pt x="120342" y="3423402"/>
                  </a:lnTo>
                  <a:lnTo>
                    <a:pt x="165555" y="3439652"/>
                  </a:lnTo>
                  <a:lnTo>
                    <a:pt x="214807" y="3445357"/>
                  </a:lnTo>
                  <a:lnTo>
                    <a:pt x="3024149" y="3445357"/>
                  </a:lnTo>
                  <a:lnTo>
                    <a:pt x="3073401" y="3439652"/>
                  </a:lnTo>
                  <a:lnTo>
                    <a:pt x="3118614" y="3423402"/>
                  </a:lnTo>
                  <a:lnTo>
                    <a:pt x="3158498" y="3397903"/>
                  </a:lnTo>
                  <a:lnTo>
                    <a:pt x="3191764" y="3364452"/>
                  </a:lnTo>
                  <a:lnTo>
                    <a:pt x="3217123" y="3324346"/>
                  </a:lnTo>
                  <a:lnTo>
                    <a:pt x="3233283" y="3278882"/>
                  </a:lnTo>
                  <a:lnTo>
                    <a:pt x="3238957" y="3229356"/>
                  </a:lnTo>
                  <a:lnTo>
                    <a:pt x="3238957" y="216001"/>
                  </a:lnTo>
                  <a:lnTo>
                    <a:pt x="3233283" y="166475"/>
                  </a:lnTo>
                  <a:lnTo>
                    <a:pt x="3217123" y="121011"/>
                  </a:lnTo>
                  <a:lnTo>
                    <a:pt x="3191764" y="80904"/>
                  </a:lnTo>
                  <a:lnTo>
                    <a:pt x="3158498" y="47454"/>
                  </a:lnTo>
                  <a:lnTo>
                    <a:pt x="3118614" y="21955"/>
                  </a:lnTo>
                  <a:lnTo>
                    <a:pt x="3073401" y="5704"/>
                  </a:lnTo>
                  <a:lnTo>
                    <a:pt x="3024149" y="0"/>
                  </a:lnTo>
                  <a:lnTo>
                    <a:pt x="214807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31999" y="3150001"/>
              <a:ext cx="3247390" cy="417830"/>
            </a:xfrm>
            <a:custGeom>
              <a:avLst/>
              <a:gdLst/>
              <a:ahLst/>
              <a:cxnLst/>
              <a:rect l="l" t="t" r="r" b="b"/>
              <a:pathLst>
                <a:path w="3247390" h="417829">
                  <a:moveTo>
                    <a:pt x="3038398" y="0"/>
                  </a:moveTo>
                  <a:lnTo>
                    <a:pt x="208800" y="0"/>
                  </a:lnTo>
                  <a:lnTo>
                    <a:pt x="160925" y="5514"/>
                  </a:lnTo>
                  <a:lnTo>
                    <a:pt x="116976" y="21222"/>
                  </a:lnTo>
                  <a:lnTo>
                    <a:pt x="78207" y="45871"/>
                  </a:lnTo>
                  <a:lnTo>
                    <a:pt x="45871" y="78207"/>
                  </a:lnTo>
                  <a:lnTo>
                    <a:pt x="21222" y="116976"/>
                  </a:lnTo>
                  <a:lnTo>
                    <a:pt x="5514" y="160925"/>
                  </a:lnTo>
                  <a:lnTo>
                    <a:pt x="0" y="208800"/>
                  </a:lnTo>
                  <a:lnTo>
                    <a:pt x="0" y="417601"/>
                  </a:lnTo>
                  <a:lnTo>
                    <a:pt x="3247199" y="417601"/>
                  </a:lnTo>
                  <a:lnTo>
                    <a:pt x="3247199" y="208800"/>
                  </a:lnTo>
                  <a:lnTo>
                    <a:pt x="3241684" y="160925"/>
                  </a:lnTo>
                  <a:lnTo>
                    <a:pt x="3225976" y="116976"/>
                  </a:lnTo>
                  <a:lnTo>
                    <a:pt x="3201327" y="78207"/>
                  </a:lnTo>
                  <a:lnTo>
                    <a:pt x="3168992" y="45871"/>
                  </a:lnTo>
                  <a:lnTo>
                    <a:pt x="3130223" y="21222"/>
                  </a:lnTo>
                  <a:lnTo>
                    <a:pt x="3086274" y="5514"/>
                  </a:lnTo>
                  <a:lnTo>
                    <a:pt x="3038398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869997" y="3141599"/>
            <a:ext cx="3258185" cy="3464560"/>
            <a:chOff x="3869997" y="3141599"/>
            <a:chExt cx="3258185" cy="3464560"/>
          </a:xfrm>
        </p:grpSpPr>
        <p:sp>
          <p:nvSpPr>
            <p:cNvPr id="22" name="object 22"/>
            <p:cNvSpPr/>
            <p:nvPr/>
          </p:nvSpPr>
          <p:spPr>
            <a:xfrm>
              <a:off x="3879522" y="3151124"/>
              <a:ext cx="3239135" cy="3445510"/>
            </a:xfrm>
            <a:custGeom>
              <a:avLst/>
              <a:gdLst/>
              <a:ahLst/>
              <a:cxnLst/>
              <a:rect l="l" t="t" r="r" b="b"/>
              <a:pathLst>
                <a:path w="3239134" h="3445509">
                  <a:moveTo>
                    <a:pt x="214807" y="0"/>
                  </a:moveTo>
                  <a:lnTo>
                    <a:pt x="165555" y="5704"/>
                  </a:lnTo>
                  <a:lnTo>
                    <a:pt x="120342" y="21955"/>
                  </a:lnTo>
                  <a:lnTo>
                    <a:pt x="80458" y="47454"/>
                  </a:lnTo>
                  <a:lnTo>
                    <a:pt x="47192" y="80904"/>
                  </a:lnTo>
                  <a:lnTo>
                    <a:pt x="21834" y="121011"/>
                  </a:lnTo>
                  <a:lnTo>
                    <a:pt x="5673" y="166475"/>
                  </a:lnTo>
                  <a:lnTo>
                    <a:pt x="0" y="216001"/>
                  </a:lnTo>
                  <a:lnTo>
                    <a:pt x="0" y="3229356"/>
                  </a:lnTo>
                  <a:lnTo>
                    <a:pt x="5673" y="3278882"/>
                  </a:lnTo>
                  <a:lnTo>
                    <a:pt x="21834" y="3324346"/>
                  </a:lnTo>
                  <a:lnTo>
                    <a:pt x="47192" y="3364452"/>
                  </a:lnTo>
                  <a:lnTo>
                    <a:pt x="80458" y="3397903"/>
                  </a:lnTo>
                  <a:lnTo>
                    <a:pt x="120342" y="3423402"/>
                  </a:lnTo>
                  <a:lnTo>
                    <a:pt x="165555" y="3439652"/>
                  </a:lnTo>
                  <a:lnTo>
                    <a:pt x="214807" y="3445357"/>
                  </a:lnTo>
                  <a:lnTo>
                    <a:pt x="3024149" y="3445357"/>
                  </a:lnTo>
                  <a:lnTo>
                    <a:pt x="3073401" y="3439652"/>
                  </a:lnTo>
                  <a:lnTo>
                    <a:pt x="3118614" y="3423402"/>
                  </a:lnTo>
                  <a:lnTo>
                    <a:pt x="3158498" y="3397903"/>
                  </a:lnTo>
                  <a:lnTo>
                    <a:pt x="3191764" y="3364452"/>
                  </a:lnTo>
                  <a:lnTo>
                    <a:pt x="3217123" y="3324346"/>
                  </a:lnTo>
                  <a:lnTo>
                    <a:pt x="3233283" y="3278882"/>
                  </a:lnTo>
                  <a:lnTo>
                    <a:pt x="3238957" y="3229356"/>
                  </a:lnTo>
                  <a:lnTo>
                    <a:pt x="3238957" y="216001"/>
                  </a:lnTo>
                  <a:lnTo>
                    <a:pt x="3233283" y="166475"/>
                  </a:lnTo>
                  <a:lnTo>
                    <a:pt x="3217123" y="121011"/>
                  </a:lnTo>
                  <a:lnTo>
                    <a:pt x="3191764" y="80904"/>
                  </a:lnTo>
                  <a:lnTo>
                    <a:pt x="3158498" y="47454"/>
                  </a:lnTo>
                  <a:lnTo>
                    <a:pt x="3118614" y="21955"/>
                  </a:lnTo>
                  <a:lnTo>
                    <a:pt x="3073401" y="5704"/>
                  </a:lnTo>
                  <a:lnTo>
                    <a:pt x="3024149" y="0"/>
                  </a:lnTo>
                  <a:lnTo>
                    <a:pt x="214807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869998" y="3150001"/>
              <a:ext cx="3247390" cy="417830"/>
            </a:xfrm>
            <a:custGeom>
              <a:avLst/>
              <a:gdLst/>
              <a:ahLst/>
              <a:cxnLst/>
              <a:rect l="l" t="t" r="r" b="b"/>
              <a:pathLst>
                <a:path w="3247390" h="417829">
                  <a:moveTo>
                    <a:pt x="3038398" y="0"/>
                  </a:moveTo>
                  <a:lnTo>
                    <a:pt x="208800" y="0"/>
                  </a:lnTo>
                  <a:lnTo>
                    <a:pt x="160925" y="5514"/>
                  </a:lnTo>
                  <a:lnTo>
                    <a:pt x="116976" y="21222"/>
                  </a:lnTo>
                  <a:lnTo>
                    <a:pt x="78207" y="45871"/>
                  </a:lnTo>
                  <a:lnTo>
                    <a:pt x="45871" y="78207"/>
                  </a:lnTo>
                  <a:lnTo>
                    <a:pt x="21222" y="116976"/>
                  </a:lnTo>
                  <a:lnTo>
                    <a:pt x="5514" y="160925"/>
                  </a:lnTo>
                  <a:lnTo>
                    <a:pt x="0" y="208800"/>
                  </a:lnTo>
                  <a:lnTo>
                    <a:pt x="0" y="417601"/>
                  </a:lnTo>
                  <a:lnTo>
                    <a:pt x="3247199" y="417601"/>
                  </a:lnTo>
                  <a:lnTo>
                    <a:pt x="3247199" y="208800"/>
                  </a:lnTo>
                  <a:lnTo>
                    <a:pt x="3241684" y="160925"/>
                  </a:lnTo>
                  <a:lnTo>
                    <a:pt x="3225976" y="116976"/>
                  </a:lnTo>
                  <a:lnTo>
                    <a:pt x="3201327" y="78207"/>
                  </a:lnTo>
                  <a:lnTo>
                    <a:pt x="3168992" y="45871"/>
                  </a:lnTo>
                  <a:lnTo>
                    <a:pt x="3130223" y="21222"/>
                  </a:lnTo>
                  <a:lnTo>
                    <a:pt x="3086274" y="5514"/>
                  </a:lnTo>
                  <a:lnTo>
                    <a:pt x="3038398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50179" y="3232437"/>
            <a:ext cx="610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42002" y="3232437"/>
            <a:ext cx="50736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31998" y="6786002"/>
            <a:ext cx="3258185" cy="3464560"/>
            <a:chOff x="431998" y="6786002"/>
            <a:chExt cx="3258185" cy="3464560"/>
          </a:xfrm>
        </p:grpSpPr>
        <p:sp>
          <p:nvSpPr>
            <p:cNvPr id="27" name="object 27"/>
            <p:cNvSpPr/>
            <p:nvPr/>
          </p:nvSpPr>
          <p:spPr>
            <a:xfrm>
              <a:off x="441523" y="6795527"/>
              <a:ext cx="3239135" cy="3445510"/>
            </a:xfrm>
            <a:custGeom>
              <a:avLst/>
              <a:gdLst/>
              <a:ahLst/>
              <a:cxnLst/>
              <a:rect l="l" t="t" r="r" b="b"/>
              <a:pathLst>
                <a:path w="3239135" h="3445509">
                  <a:moveTo>
                    <a:pt x="214807" y="0"/>
                  </a:moveTo>
                  <a:lnTo>
                    <a:pt x="165555" y="5704"/>
                  </a:lnTo>
                  <a:lnTo>
                    <a:pt x="120342" y="21955"/>
                  </a:lnTo>
                  <a:lnTo>
                    <a:pt x="80458" y="47454"/>
                  </a:lnTo>
                  <a:lnTo>
                    <a:pt x="47192" y="80904"/>
                  </a:lnTo>
                  <a:lnTo>
                    <a:pt x="21834" y="121011"/>
                  </a:lnTo>
                  <a:lnTo>
                    <a:pt x="5673" y="166475"/>
                  </a:lnTo>
                  <a:lnTo>
                    <a:pt x="0" y="216001"/>
                  </a:lnTo>
                  <a:lnTo>
                    <a:pt x="0" y="3229355"/>
                  </a:lnTo>
                  <a:lnTo>
                    <a:pt x="5673" y="3278882"/>
                  </a:lnTo>
                  <a:lnTo>
                    <a:pt x="21834" y="3324346"/>
                  </a:lnTo>
                  <a:lnTo>
                    <a:pt x="47192" y="3364452"/>
                  </a:lnTo>
                  <a:lnTo>
                    <a:pt x="80458" y="3397903"/>
                  </a:lnTo>
                  <a:lnTo>
                    <a:pt x="120342" y="3423402"/>
                  </a:lnTo>
                  <a:lnTo>
                    <a:pt x="165555" y="3439652"/>
                  </a:lnTo>
                  <a:lnTo>
                    <a:pt x="214807" y="3445357"/>
                  </a:lnTo>
                  <a:lnTo>
                    <a:pt x="3024149" y="3445357"/>
                  </a:lnTo>
                  <a:lnTo>
                    <a:pt x="3073401" y="3439652"/>
                  </a:lnTo>
                  <a:lnTo>
                    <a:pt x="3118614" y="3423402"/>
                  </a:lnTo>
                  <a:lnTo>
                    <a:pt x="3158498" y="3397903"/>
                  </a:lnTo>
                  <a:lnTo>
                    <a:pt x="3191764" y="3364452"/>
                  </a:lnTo>
                  <a:lnTo>
                    <a:pt x="3217123" y="3324346"/>
                  </a:lnTo>
                  <a:lnTo>
                    <a:pt x="3233283" y="3278882"/>
                  </a:lnTo>
                  <a:lnTo>
                    <a:pt x="3238957" y="3229355"/>
                  </a:lnTo>
                  <a:lnTo>
                    <a:pt x="3238957" y="216001"/>
                  </a:lnTo>
                  <a:lnTo>
                    <a:pt x="3233283" y="166475"/>
                  </a:lnTo>
                  <a:lnTo>
                    <a:pt x="3217123" y="121011"/>
                  </a:lnTo>
                  <a:lnTo>
                    <a:pt x="3191764" y="80904"/>
                  </a:lnTo>
                  <a:lnTo>
                    <a:pt x="3158498" y="47454"/>
                  </a:lnTo>
                  <a:lnTo>
                    <a:pt x="3118614" y="21955"/>
                  </a:lnTo>
                  <a:lnTo>
                    <a:pt x="3073401" y="5704"/>
                  </a:lnTo>
                  <a:lnTo>
                    <a:pt x="3024149" y="0"/>
                  </a:lnTo>
                  <a:lnTo>
                    <a:pt x="214807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31999" y="6794400"/>
              <a:ext cx="3247390" cy="417830"/>
            </a:xfrm>
            <a:custGeom>
              <a:avLst/>
              <a:gdLst/>
              <a:ahLst/>
              <a:cxnLst/>
              <a:rect l="l" t="t" r="r" b="b"/>
              <a:pathLst>
                <a:path w="3247390" h="417829">
                  <a:moveTo>
                    <a:pt x="3038398" y="0"/>
                  </a:moveTo>
                  <a:lnTo>
                    <a:pt x="208800" y="0"/>
                  </a:lnTo>
                  <a:lnTo>
                    <a:pt x="160925" y="5514"/>
                  </a:lnTo>
                  <a:lnTo>
                    <a:pt x="116976" y="21222"/>
                  </a:lnTo>
                  <a:lnTo>
                    <a:pt x="78207" y="45871"/>
                  </a:lnTo>
                  <a:lnTo>
                    <a:pt x="45871" y="78207"/>
                  </a:lnTo>
                  <a:lnTo>
                    <a:pt x="21222" y="116976"/>
                  </a:lnTo>
                  <a:lnTo>
                    <a:pt x="5514" y="160925"/>
                  </a:lnTo>
                  <a:lnTo>
                    <a:pt x="0" y="208800"/>
                  </a:lnTo>
                  <a:lnTo>
                    <a:pt x="0" y="417601"/>
                  </a:lnTo>
                  <a:lnTo>
                    <a:pt x="3247199" y="417601"/>
                  </a:lnTo>
                  <a:lnTo>
                    <a:pt x="3247199" y="208800"/>
                  </a:lnTo>
                  <a:lnTo>
                    <a:pt x="3241684" y="160925"/>
                  </a:lnTo>
                  <a:lnTo>
                    <a:pt x="3225976" y="116976"/>
                  </a:lnTo>
                  <a:lnTo>
                    <a:pt x="3201327" y="78207"/>
                  </a:lnTo>
                  <a:lnTo>
                    <a:pt x="3168992" y="45871"/>
                  </a:lnTo>
                  <a:lnTo>
                    <a:pt x="3130223" y="21222"/>
                  </a:lnTo>
                  <a:lnTo>
                    <a:pt x="3086274" y="5514"/>
                  </a:lnTo>
                  <a:lnTo>
                    <a:pt x="3038398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869997" y="6786002"/>
            <a:ext cx="3258185" cy="3464560"/>
            <a:chOff x="3869997" y="6786002"/>
            <a:chExt cx="3258185" cy="3464560"/>
          </a:xfrm>
        </p:grpSpPr>
        <p:sp>
          <p:nvSpPr>
            <p:cNvPr id="30" name="object 30"/>
            <p:cNvSpPr/>
            <p:nvPr/>
          </p:nvSpPr>
          <p:spPr>
            <a:xfrm>
              <a:off x="3879522" y="6795527"/>
              <a:ext cx="3239135" cy="3445510"/>
            </a:xfrm>
            <a:custGeom>
              <a:avLst/>
              <a:gdLst/>
              <a:ahLst/>
              <a:cxnLst/>
              <a:rect l="l" t="t" r="r" b="b"/>
              <a:pathLst>
                <a:path w="3239134" h="3445509">
                  <a:moveTo>
                    <a:pt x="214807" y="0"/>
                  </a:moveTo>
                  <a:lnTo>
                    <a:pt x="165555" y="5704"/>
                  </a:lnTo>
                  <a:lnTo>
                    <a:pt x="120342" y="21955"/>
                  </a:lnTo>
                  <a:lnTo>
                    <a:pt x="80458" y="47454"/>
                  </a:lnTo>
                  <a:lnTo>
                    <a:pt x="47192" y="80904"/>
                  </a:lnTo>
                  <a:lnTo>
                    <a:pt x="21834" y="121011"/>
                  </a:lnTo>
                  <a:lnTo>
                    <a:pt x="5673" y="166475"/>
                  </a:lnTo>
                  <a:lnTo>
                    <a:pt x="0" y="216001"/>
                  </a:lnTo>
                  <a:lnTo>
                    <a:pt x="0" y="3229355"/>
                  </a:lnTo>
                  <a:lnTo>
                    <a:pt x="5673" y="3278882"/>
                  </a:lnTo>
                  <a:lnTo>
                    <a:pt x="21834" y="3324346"/>
                  </a:lnTo>
                  <a:lnTo>
                    <a:pt x="47192" y="3364452"/>
                  </a:lnTo>
                  <a:lnTo>
                    <a:pt x="80458" y="3397903"/>
                  </a:lnTo>
                  <a:lnTo>
                    <a:pt x="120342" y="3423402"/>
                  </a:lnTo>
                  <a:lnTo>
                    <a:pt x="165555" y="3439652"/>
                  </a:lnTo>
                  <a:lnTo>
                    <a:pt x="214807" y="3445357"/>
                  </a:lnTo>
                  <a:lnTo>
                    <a:pt x="3024149" y="3445357"/>
                  </a:lnTo>
                  <a:lnTo>
                    <a:pt x="3073401" y="3439652"/>
                  </a:lnTo>
                  <a:lnTo>
                    <a:pt x="3118614" y="3423402"/>
                  </a:lnTo>
                  <a:lnTo>
                    <a:pt x="3158498" y="3397903"/>
                  </a:lnTo>
                  <a:lnTo>
                    <a:pt x="3191764" y="3364452"/>
                  </a:lnTo>
                  <a:lnTo>
                    <a:pt x="3217123" y="3324346"/>
                  </a:lnTo>
                  <a:lnTo>
                    <a:pt x="3233283" y="3278882"/>
                  </a:lnTo>
                  <a:lnTo>
                    <a:pt x="3238957" y="3229355"/>
                  </a:lnTo>
                  <a:lnTo>
                    <a:pt x="3238957" y="216001"/>
                  </a:lnTo>
                  <a:lnTo>
                    <a:pt x="3233283" y="166475"/>
                  </a:lnTo>
                  <a:lnTo>
                    <a:pt x="3217123" y="121011"/>
                  </a:lnTo>
                  <a:lnTo>
                    <a:pt x="3191764" y="80904"/>
                  </a:lnTo>
                  <a:lnTo>
                    <a:pt x="3158498" y="47454"/>
                  </a:lnTo>
                  <a:lnTo>
                    <a:pt x="3118614" y="21955"/>
                  </a:lnTo>
                  <a:lnTo>
                    <a:pt x="3073401" y="5704"/>
                  </a:lnTo>
                  <a:lnTo>
                    <a:pt x="3024149" y="0"/>
                  </a:lnTo>
                  <a:lnTo>
                    <a:pt x="214807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869998" y="6794400"/>
              <a:ext cx="3247390" cy="417830"/>
            </a:xfrm>
            <a:custGeom>
              <a:avLst/>
              <a:gdLst/>
              <a:ahLst/>
              <a:cxnLst/>
              <a:rect l="l" t="t" r="r" b="b"/>
              <a:pathLst>
                <a:path w="3247390" h="417829">
                  <a:moveTo>
                    <a:pt x="3038398" y="0"/>
                  </a:moveTo>
                  <a:lnTo>
                    <a:pt x="208800" y="0"/>
                  </a:lnTo>
                  <a:lnTo>
                    <a:pt x="160925" y="5514"/>
                  </a:lnTo>
                  <a:lnTo>
                    <a:pt x="116976" y="21222"/>
                  </a:lnTo>
                  <a:lnTo>
                    <a:pt x="78207" y="45871"/>
                  </a:lnTo>
                  <a:lnTo>
                    <a:pt x="45871" y="78207"/>
                  </a:lnTo>
                  <a:lnTo>
                    <a:pt x="21222" y="116976"/>
                  </a:lnTo>
                  <a:lnTo>
                    <a:pt x="5514" y="160925"/>
                  </a:lnTo>
                  <a:lnTo>
                    <a:pt x="0" y="208800"/>
                  </a:lnTo>
                  <a:lnTo>
                    <a:pt x="0" y="417601"/>
                  </a:lnTo>
                  <a:lnTo>
                    <a:pt x="3247199" y="417601"/>
                  </a:lnTo>
                  <a:lnTo>
                    <a:pt x="3247199" y="208800"/>
                  </a:lnTo>
                  <a:lnTo>
                    <a:pt x="3241684" y="160925"/>
                  </a:lnTo>
                  <a:lnTo>
                    <a:pt x="3225976" y="116976"/>
                  </a:lnTo>
                  <a:lnTo>
                    <a:pt x="3201327" y="78207"/>
                  </a:lnTo>
                  <a:lnTo>
                    <a:pt x="3168992" y="45871"/>
                  </a:lnTo>
                  <a:lnTo>
                    <a:pt x="3130223" y="21222"/>
                  </a:lnTo>
                  <a:lnTo>
                    <a:pt x="3086274" y="5514"/>
                  </a:lnTo>
                  <a:lnTo>
                    <a:pt x="3038398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724093" y="6876836"/>
            <a:ext cx="6635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75219" y="6876836"/>
            <a:ext cx="63690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9300" y="2596436"/>
            <a:ext cx="63793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4R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69020" y="976164"/>
            <a:ext cx="816759" cy="31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tabLst>
                <a:tab pos="2184400" algn="l"/>
              </a:tabLst>
            </a:pPr>
            <a:r>
              <a:rPr lang="en-US" altLang="zh-HK" sz="1453" b="1" spc="-20" dirty="0" smtClean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altLang="zh-HK" sz="14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7035" y="982517"/>
            <a:ext cx="1899879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45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n-US" altLang="zh-HK" sz="1450" b="1" spc="21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45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endParaRPr lang="zh-HK" alt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4" y="7536172"/>
            <a:ext cx="6455410" cy="2479040"/>
            <a:chOff x="431994" y="7536172"/>
            <a:chExt cx="6455410" cy="2479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929" y="7536172"/>
              <a:ext cx="6206933" cy="24786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1994" y="853019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42872" y="8595093"/>
              <a:ext cx="56515" cy="156210"/>
            </a:xfrm>
            <a:custGeom>
              <a:avLst/>
              <a:gdLst/>
              <a:ahLst/>
              <a:cxnLst/>
              <a:rect l="l" t="t" r="r" b="b"/>
              <a:pathLst>
                <a:path w="56515" h="156209">
                  <a:moveTo>
                    <a:pt x="54305" y="0"/>
                  </a:moveTo>
                  <a:lnTo>
                    <a:pt x="33947" y="0"/>
                  </a:lnTo>
                  <a:lnTo>
                    <a:pt x="31496" y="1562"/>
                  </a:lnTo>
                  <a:lnTo>
                    <a:pt x="29870" y="4673"/>
                  </a:lnTo>
                  <a:lnTo>
                    <a:pt x="26010" y="10917"/>
                  </a:lnTo>
                  <a:lnTo>
                    <a:pt x="21118" y="15378"/>
                  </a:lnTo>
                  <a:lnTo>
                    <a:pt x="15195" y="18055"/>
                  </a:lnTo>
                  <a:lnTo>
                    <a:pt x="8242" y="18948"/>
                  </a:lnTo>
                  <a:lnTo>
                    <a:pt x="1701" y="18948"/>
                  </a:lnTo>
                  <a:lnTo>
                    <a:pt x="0" y="20802"/>
                  </a:lnTo>
                  <a:lnTo>
                    <a:pt x="0" y="41452"/>
                  </a:lnTo>
                  <a:lnTo>
                    <a:pt x="0" y="44716"/>
                  </a:lnTo>
                  <a:lnTo>
                    <a:pt x="1638" y="46354"/>
                  </a:lnTo>
                  <a:lnTo>
                    <a:pt x="23622" y="46354"/>
                  </a:lnTo>
                  <a:lnTo>
                    <a:pt x="23622" y="154304"/>
                  </a:lnTo>
                  <a:lnTo>
                    <a:pt x="25336" y="156006"/>
                  </a:lnTo>
                  <a:lnTo>
                    <a:pt x="54228" y="156006"/>
                  </a:lnTo>
                  <a:lnTo>
                    <a:pt x="55943" y="154304"/>
                  </a:lnTo>
                  <a:lnTo>
                    <a:pt x="55943" y="1638"/>
                  </a:lnTo>
                  <a:lnTo>
                    <a:pt x="54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855995" y="7162199"/>
            <a:ext cx="288290" cy="288290"/>
            <a:chOff x="2855995" y="7162199"/>
            <a:chExt cx="288290" cy="288290"/>
          </a:xfrm>
        </p:grpSpPr>
        <p:sp>
          <p:nvSpPr>
            <p:cNvPr id="7" name="object 7"/>
            <p:cNvSpPr/>
            <p:nvPr/>
          </p:nvSpPr>
          <p:spPr>
            <a:xfrm>
              <a:off x="2855995" y="716219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410" y="7223037"/>
              <a:ext cx="116484" cy="15913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607194" y="9556200"/>
            <a:ext cx="288290" cy="288290"/>
            <a:chOff x="3607194" y="9556200"/>
            <a:chExt cx="288290" cy="288290"/>
          </a:xfrm>
        </p:grpSpPr>
        <p:sp>
          <p:nvSpPr>
            <p:cNvPr id="10" name="object 10"/>
            <p:cNvSpPr/>
            <p:nvPr/>
          </p:nvSpPr>
          <p:spPr>
            <a:xfrm>
              <a:off x="3607194" y="955620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2923" y="9621084"/>
              <a:ext cx="125247" cy="15601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161995" y="9657000"/>
            <a:ext cx="288290" cy="288290"/>
            <a:chOff x="6161995" y="9657000"/>
            <a:chExt cx="288290" cy="288290"/>
          </a:xfrm>
        </p:grpSpPr>
        <p:sp>
          <p:nvSpPr>
            <p:cNvPr id="13" name="object 13"/>
            <p:cNvSpPr/>
            <p:nvPr/>
          </p:nvSpPr>
          <p:spPr>
            <a:xfrm>
              <a:off x="6161995" y="965700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5485" y="9723516"/>
              <a:ext cx="120129" cy="159130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969200" y="10246212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794" y="0"/>
                </a:lnTo>
              </a:path>
            </a:pathLst>
          </a:custGeom>
          <a:ln w="9525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41599" y="9210692"/>
            <a:ext cx="986790" cy="0"/>
          </a:xfrm>
          <a:custGeom>
            <a:avLst/>
            <a:gdLst/>
            <a:ahLst/>
            <a:cxnLst/>
            <a:rect l="l" t="t" r="r" b="b"/>
            <a:pathLst>
              <a:path w="986790">
                <a:moveTo>
                  <a:pt x="0" y="0"/>
                </a:moveTo>
                <a:lnTo>
                  <a:pt x="986396" y="0"/>
                </a:lnTo>
              </a:path>
            </a:pathLst>
          </a:custGeom>
          <a:ln w="9525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41599" y="9580232"/>
            <a:ext cx="986790" cy="0"/>
          </a:xfrm>
          <a:custGeom>
            <a:avLst/>
            <a:gdLst/>
            <a:ahLst/>
            <a:cxnLst/>
            <a:rect l="l" t="t" r="r" b="b"/>
            <a:pathLst>
              <a:path w="986790">
                <a:moveTo>
                  <a:pt x="0" y="0"/>
                </a:moveTo>
                <a:lnTo>
                  <a:pt x="986396" y="0"/>
                </a:lnTo>
              </a:path>
            </a:pathLst>
          </a:custGeom>
          <a:ln w="9525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77599" y="7445416"/>
            <a:ext cx="1322705" cy="0"/>
          </a:xfrm>
          <a:custGeom>
            <a:avLst/>
            <a:gdLst/>
            <a:ahLst/>
            <a:cxnLst/>
            <a:rect l="l" t="t" r="r" b="b"/>
            <a:pathLst>
              <a:path w="1322704">
                <a:moveTo>
                  <a:pt x="0" y="0"/>
                </a:moveTo>
                <a:lnTo>
                  <a:pt x="1322400" y="0"/>
                </a:lnTo>
              </a:path>
            </a:pathLst>
          </a:custGeom>
          <a:ln w="9525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39195" y="7162199"/>
            <a:ext cx="2188845" cy="288290"/>
            <a:chOff x="4939195" y="7162199"/>
            <a:chExt cx="2188845" cy="288290"/>
          </a:xfrm>
        </p:grpSpPr>
        <p:sp>
          <p:nvSpPr>
            <p:cNvPr id="20" name="object 20"/>
            <p:cNvSpPr/>
            <p:nvPr/>
          </p:nvSpPr>
          <p:spPr>
            <a:xfrm>
              <a:off x="4939195" y="716219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2470" y="7225064"/>
              <a:ext cx="121462" cy="16225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63198" y="7445441"/>
              <a:ext cx="1864995" cy="0"/>
            </a:xfrm>
            <a:custGeom>
              <a:avLst/>
              <a:gdLst/>
              <a:ahLst/>
              <a:cxnLst/>
              <a:rect l="l" t="t" r="r" b="b"/>
              <a:pathLst>
                <a:path w="1864995">
                  <a:moveTo>
                    <a:pt x="0" y="0"/>
                  </a:moveTo>
                  <a:lnTo>
                    <a:pt x="1864804" y="0"/>
                  </a:lnTo>
                </a:path>
              </a:pathLst>
            </a:custGeom>
            <a:ln w="9525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756000" y="8813420"/>
            <a:ext cx="1386205" cy="0"/>
          </a:xfrm>
          <a:custGeom>
            <a:avLst/>
            <a:gdLst/>
            <a:ahLst/>
            <a:cxnLst/>
            <a:rect l="l" t="t" r="r" b="b"/>
            <a:pathLst>
              <a:path w="1386205">
                <a:moveTo>
                  <a:pt x="0" y="0"/>
                </a:moveTo>
                <a:lnTo>
                  <a:pt x="1386001" y="0"/>
                </a:lnTo>
              </a:path>
            </a:pathLst>
          </a:custGeom>
          <a:ln w="9525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08399" y="9479426"/>
            <a:ext cx="885825" cy="0"/>
          </a:xfrm>
          <a:custGeom>
            <a:avLst/>
            <a:gdLst/>
            <a:ahLst/>
            <a:cxnLst/>
            <a:rect l="l" t="t" r="r" b="b"/>
            <a:pathLst>
              <a:path w="885825">
                <a:moveTo>
                  <a:pt x="0" y="0"/>
                </a:moveTo>
                <a:lnTo>
                  <a:pt x="885596" y="0"/>
                </a:lnTo>
              </a:path>
            </a:pathLst>
          </a:custGeom>
          <a:ln w="9525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45195" y="9962996"/>
            <a:ext cx="288290" cy="288290"/>
            <a:chOff x="4645195" y="9962996"/>
            <a:chExt cx="288290" cy="288290"/>
          </a:xfrm>
        </p:grpSpPr>
        <p:sp>
          <p:nvSpPr>
            <p:cNvPr id="26" name="object 26"/>
            <p:cNvSpPr/>
            <p:nvPr/>
          </p:nvSpPr>
          <p:spPr>
            <a:xfrm>
              <a:off x="4645195" y="996299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997" y="10029646"/>
              <a:ext cx="132143" cy="15468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2998795" y="9962996"/>
            <a:ext cx="288290" cy="288290"/>
            <a:chOff x="2998795" y="9962996"/>
            <a:chExt cx="288290" cy="288290"/>
          </a:xfrm>
        </p:grpSpPr>
        <p:sp>
          <p:nvSpPr>
            <p:cNvPr id="29" name="object 29"/>
            <p:cNvSpPr/>
            <p:nvPr/>
          </p:nvSpPr>
          <p:spPr>
            <a:xfrm>
              <a:off x="2998795" y="996299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8058" y="10027066"/>
              <a:ext cx="150190" cy="15468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31998" y="5290192"/>
            <a:ext cx="6696075" cy="657860"/>
            <a:chOff x="431998" y="5290192"/>
            <a:chExt cx="6696075" cy="657860"/>
          </a:xfrm>
        </p:grpSpPr>
        <p:sp>
          <p:nvSpPr>
            <p:cNvPr id="32" name="object 32"/>
            <p:cNvSpPr/>
            <p:nvPr/>
          </p:nvSpPr>
          <p:spPr>
            <a:xfrm>
              <a:off x="431998" y="5290192"/>
              <a:ext cx="6696075" cy="657860"/>
            </a:xfrm>
            <a:custGeom>
              <a:avLst/>
              <a:gdLst/>
              <a:ahLst/>
              <a:cxnLst/>
              <a:rect l="l" t="t" r="r" b="b"/>
              <a:pathLst>
                <a:path w="6696075" h="65786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41591"/>
                  </a:lnTo>
                  <a:lnTo>
                    <a:pt x="5704" y="491121"/>
                  </a:lnTo>
                  <a:lnTo>
                    <a:pt x="21955" y="536587"/>
                  </a:lnTo>
                  <a:lnTo>
                    <a:pt x="47454" y="576693"/>
                  </a:lnTo>
                  <a:lnTo>
                    <a:pt x="80904" y="610143"/>
                  </a:lnTo>
                  <a:lnTo>
                    <a:pt x="121011" y="635640"/>
                  </a:lnTo>
                  <a:lnTo>
                    <a:pt x="166475" y="651889"/>
                  </a:lnTo>
                  <a:lnTo>
                    <a:pt x="216001" y="657593"/>
                  </a:lnTo>
                  <a:lnTo>
                    <a:pt x="6479997" y="657593"/>
                  </a:lnTo>
                  <a:lnTo>
                    <a:pt x="6529527" y="651889"/>
                  </a:lnTo>
                  <a:lnTo>
                    <a:pt x="6574993" y="635640"/>
                  </a:lnTo>
                  <a:lnTo>
                    <a:pt x="6615099" y="610143"/>
                  </a:lnTo>
                  <a:lnTo>
                    <a:pt x="6648548" y="576693"/>
                  </a:lnTo>
                  <a:lnTo>
                    <a:pt x="6674045" y="536587"/>
                  </a:lnTo>
                  <a:lnTo>
                    <a:pt x="6690294" y="491121"/>
                  </a:lnTo>
                  <a:lnTo>
                    <a:pt x="6695998" y="441591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48006" y="542729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1693" y="5508287"/>
              <a:ext cx="155079" cy="211848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431999" y="432003"/>
            <a:ext cx="6696075" cy="478155"/>
          </a:xfrm>
          <a:custGeom>
            <a:avLst/>
            <a:gdLst/>
            <a:ahLst/>
            <a:cxnLst/>
            <a:rect l="l" t="t" r="r" b="b"/>
            <a:pathLst>
              <a:path w="6696075" h="478155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61594"/>
                </a:lnTo>
                <a:lnTo>
                  <a:pt x="5704" y="311124"/>
                </a:lnTo>
                <a:lnTo>
                  <a:pt x="21955" y="356590"/>
                </a:lnTo>
                <a:lnTo>
                  <a:pt x="47454" y="396696"/>
                </a:lnTo>
                <a:lnTo>
                  <a:pt x="80904" y="430146"/>
                </a:lnTo>
                <a:lnTo>
                  <a:pt x="121011" y="455643"/>
                </a:lnTo>
                <a:lnTo>
                  <a:pt x="166475" y="471891"/>
                </a:lnTo>
                <a:lnTo>
                  <a:pt x="216001" y="477596"/>
                </a:lnTo>
                <a:lnTo>
                  <a:pt x="6479997" y="477596"/>
                </a:lnTo>
                <a:lnTo>
                  <a:pt x="6529523" y="471891"/>
                </a:lnTo>
                <a:lnTo>
                  <a:pt x="6574987" y="455643"/>
                </a:lnTo>
                <a:lnTo>
                  <a:pt x="6615093" y="430146"/>
                </a:lnTo>
                <a:lnTo>
                  <a:pt x="6648544" y="396696"/>
                </a:lnTo>
                <a:lnTo>
                  <a:pt x="6674043" y="356590"/>
                </a:lnTo>
                <a:lnTo>
                  <a:pt x="6690293" y="311124"/>
                </a:lnTo>
                <a:lnTo>
                  <a:pt x="6695998" y="261594"/>
                </a:lnTo>
                <a:lnTo>
                  <a:pt x="6695998" y="216001"/>
                </a:lnTo>
                <a:lnTo>
                  <a:pt x="6690293" y="166475"/>
                </a:lnTo>
                <a:lnTo>
                  <a:pt x="6674043" y="121011"/>
                </a:lnTo>
                <a:lnTo>
                  <a:pt x="6648544" y="80904"/>
                </a:lnTo>
                <a:lnTo>
                  <a:pt x="6615093" y="47454"/>
                </a:lnTo>
                <a:lnTo>
                  <a:pt x="6574987" y="21955"/>
                </a:lnTo>
                <a:lnTo>
                  <a:pt x="6529523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9300" y="544436"/>
            <a:ext cx="61507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31998" y="1089600"/>
            <a:ext cx="6696075" cy="1018540"/>
            <a:chOff x="431998" y="1089600"/>
            <a:chExt cx="6696075" cy="1018540"/>
          </a:xfrm>
        </p:grpSpPr>
        <p:sp>
          <p:nvSpPr>
            <p:cNvPr id="38" name="object 38"/>
            <p:cNvSpPr/>
            <p:nvPr/>
          </p:nvSpPr>
          <p:spPr>
            <a:xfrm>
              <a:off x="441526" y="1095008"/>
              <a:ext cx="1045844" cy="1003300"/>
            </a:xfrm>
            <a:custGeom>
              <a:avLst/>
              <a:gdLst/>
              <a:ahLst/>
              <a:cxnLst/>
              <a:rect l="l" t="t" r="r" b="b"/>
              <a:pathLst>
                <a:path w="1045844" h="1003300">
                  <a:moveTo>
                    <a:pt x="1045273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87273"/>
                  </a:lnTo>
                  <a:lnTo>
                    <a:pt x="5704" y="836799"/>
                  </a:lnTo>
                  <a:lnTo>
                    <a:pt x="21955" y="882263"/>
                  </a:lnTo>
                  <a:lnTo>
                    <a:pt x="47454" y="922369"/>
                  </a:lnTo>
                  <a:lnTo>
                    <a:pt x="80904" y="955820"/>
                  </a:lnTo>
                  <a:lnTo>
                    <a:pt x="121011" y="981319"/>
                  </a:lnTo>
                  <a:lnTo>
                    <a:pt x="166475" y="997569"/>
                  </a:lnTo>
                  <a:lnTo>
                    <a:pt x="216001" y="1003274"/>
                  </a:lnTo>
                  <a:lnTo>
                    <a:pt x="1045273" y="1003274"/>
                  </a:lnTo>
                  <a:lnTo>
                    <a:pt x="1045273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41523" y="1099125"/>
              <a:ext cx="6677025" cy="999490"/>
            </a:xfrm>
            <a:custGeom>
              <a:avLst/>
              <a:gdLst/>
              <a:ahLst/>
              <a:cxnLst/>
              <a:rect l="l" t="t" r="r" b="b"/>
              <a:pathLst>
                <a:path w="6677025" h="99948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83158"/>
                  </a:lnTo>
                  <a:lnTo>
                    <a:pt x="5704" y="832683"/>
                  </a:lnTo>
                  <a:lnTo>
                    <a:pt x="21955" y="878146"/>
                  </a:lnTo>
                  <a:lnTo>
                    <a:pt x="47454" y="918249"/>
                  </a:lnTo>
                  <a:lnTo>
                    <a:pt x="80904" y="951697"/>
                  </a:lnTo>
                  <a:lnTo>
                    <a:pt x="121011" y="977194"/>
                  </a:lnTo>
                  <a:lnTo>
                    <a:pt x="166475" y="993442"/>
                  </a:lnTo>
                  <a:lnTo>
                    <a:pt x="216001" y="999147"/>
                  </a:lnTo>
                  <a:lnTo>
                    <a:pt x="6460947" y="999147"/>
                  </a:lnTo>
                  <a:lnTo>
                    <a:pt x="6510477" y="993442"/>
                  </a:lnTo>
                  <a:lnTo>
                    <a:pt x="6555943" y="977194"/>
                  </a:lnTo>
                  <a:lnTo>
                    <a:pt x="6596049" y="951697"/>
                  </a:lnTo>
                  <a:lnTo>
                    <a:pt x="6629498" y="918249"/>
                  </a:lnTo>
                  <a:lnTo>
                    <a:pt x="6654995" y="878146"/>
                  </a:lnTo>
                  <a:lnTo>
                    <a:pt x="6671244" y="832683"/>
                  </a:lnTo>
                  <a:lnTo>
                    <a:pt x="6676948" y="783158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63762" y="1273423"/>
            <a:ext cx="923607" cy="61991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60655" marR="32384" indent="-117475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653993" y="1269047"/>
            <a:ext cx="4177029" cy="672465"/>
            <a:chOff x="1653993" y="1269047"/>
            <a:chExt cx="4177029" cy="672465"/>
          </a:xfrm>
        </p:grpSpPr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3993" y="1697449"/>
              <a:ext cx="243509" cy="24350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30396" y="1697455"/>
              <a:ext cx="243509" cy="24349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0525" y="1697455"/>
              <a:ext cx="243509" cy="24349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64377" y="1697455"/>
              <a:ext cx="243509" cy="24349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3993" y="1269054"/>
              <a:ext cx="243509" cy="24349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21596" y="1269060"/>
              <a:ext cx="243509" cy="24349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87197" y="1269047"/>
              <a:ext cx="243509" cy="243509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960100" y="1633146"/>
            <a:ext cx="755650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Rinse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310"/>
              </a:lnSpc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thoroughly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30227" y="1633146"/>
            <a:ext cx="72771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r>
              <a:rPr sz="1100" b="1" spc="1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container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94080" y="1633146"/>
            <a:ext cx="56578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sz="1100" b="1" spc="10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flatten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68732" y="1633146"/>
            <a:ext cx="828918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310"/>
              </a:lnSpc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60100" y="1204747"/>
            <a:ext cx="142938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sz="110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100" b="1" spc="20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25699" y="1204747"/>
            <a:ext cx="125031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sz="110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components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84099" y="1287297"/>
            <a:ext cx="86595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</a:t>
            </a:r>
            <a:r>
              <a:rPr sz="110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31998" y="2287797"/>
            <a:ext cx="6696075" cy="2779395"/>
            <a:chOff x="431998" y="2287797"/>
            <a:chExt cx="6696075" cy="2779395"/>
          </a:xfrm>
        </p:grpSpPr>
        <p:sp>
          <p:nvSpPr>
            <p:cNvPr id="57" name="object 57"/>
            <p:cNvSpPr/>
            <p:nvPr/>
          </p:nvSpPr>
          <p:spPr>
            <a:xfrm>
              <a:off x="432000" y="2287798"/>
              <a:ext cx="6696075" cy="422909"/>
            </a:xfrm>
            <a:custGeom>
              <a:avLst/>
              <a:gdLst/>
              <a:ahLst/>
              <a:cxnLst/>
              <a:rect l="l" t="t" r="r" b="b"/>
              <a:pathLst>
                <a:path w="6696075" h="422910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422478"/>
                  </a:lnTo>
                  <a:lnTo>
                    <a:pt x="6695998" y="422478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41523" y="2297322"/>
              <a:ext cx="6677025" cy="2760345"/>
            </a:xfrm>
            <a:custGeom>
              <a:avLst/>
              <a:gdLst/>
              <a:ahLst/>
              <a:cxnLst/>
              <a:rect l="l" t="t" r="r" b="b"/>
              <a:pathLst>
                <a:path w="6677025" h="276034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544152"/>
                  </a:lnTo>
                  <a:lnTo>
                    <a:pt x="5704" y="2593679"/>
                  </a:lnTo>
                  <a:lnTo>
                    <a:pt x="21955" y="2639143"/>
                  </a:lnTo>
                  <a:lnTo>
                    <a:pt x="47454" y="2679249"/>
                  </a:lnTo>
                  <a:lnTo>
                    <a:pt x="80904" y="2712700"/>
                  </a:lnTo>
                  <a:lnTo>
                    <a:pt x="121011" y="2738199"/>
                  </a:lnTo>
                  <a:lnTo>
                    <a:pt x="166475" y="2754449"/>
                  </a:lnTo>
                  <a:lnTo>
                    <a:pt x="216001" y="2760154"/>
                  </a:lnTo>
                  <a:lnTo>
                    <a:pt x="6460947" y="2760154"/>
                  </a:lnTo>
                  <a:lnTo>
                    <a:pt x="6510477" y="2754449"/>
                  </a:lnTo>
                  <a:lnTo>
                    <a:pt x="6555943" y="2738199"/>
                  </a:lnTo>
                  <a:lnTo>
                    <a:pt x="6596049" y="2712700"/>
                  </a:lnTo>
                  <a:lnTo>
                    <a:pt x="6629498" y="2679249"/>
                  </a:lnTo>
                  <a:lnTo>
                    <a:pt x="6654995" y="2639143"/>
                  </a:lnTo>
                  <a:lnTo>
                    <a:pt x="6671244" y="2593679"/>
                  </a:lnTo>
                  <a:lnTo>
                    <a:pt x="6676948" y="2544152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188762" y="2321702"/>
              <a:ext cx="0" cy="389255"/>
            </a:xfrm>
            <a:custGeom>
              <a:avLst/>
              <a:gdLst/>
              <a:ahLst/>
              <a:cxnLst/>
              <a:rect l="l" t="t" r="r" b="b"/>
              <a:pathLst>
                <a:path h="389255">
                  <a:moveTo>
                    <a:pt x="0" y="0"/>
                  </a:moveTo>
                  <a:lnTo>
                    <a:pt x="0" y="388734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934362" y="2321702"/>
              <a:ext cx="0" cy="389255"/>
            </a:xfrm>
            <a:custGeom>
              <a:avLst/>
              <a:gdLst/>
              <a:ahLst/>
              <a:cxnLst/>
              <a:rect l="l" t="t" r="r" b="b"/>
              <a:pathLst>
                <a:path h="389255">
                  <a:moveTo>
                    <a:pt x="0" y="0"/>
                  </a:moveTo>
                  <a:lnTo>
                    <a:pt x="0" y="388734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468958" y="3630717"/>
            <a:ext cx="167005" cy="122555"/>
            <a:chOff x="2468958" y="3630717"/>
            <a:chExt cx="167005" cy="122555"/>
          </a:xfrm>
        </p:grpSpPr>
        <p:sp>
          <p:nvSpPr>
            <p:cNvPr id="62" name="object 62"/>
            <p:cNvSpPr/>
            <p:nvPr/>
          </p:nvSpPr>
          <p:spPr>
            <a:xfrm>
              <a:off x="2468958" y="3691802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574798" y="3630717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139883" y="3630717"/>
            <a:ext cx="167005" cy="122555"/>
            <a:chOff x="3139883" y="3630717"/>
            <a:chExt cx="167005" cy="122555"/>
          </a:xfrm>
        </p:grpSpPr>
        <p:sp>
          <p:nvSpPr>
            <p:cNvPr id="65" name="object 65"/>
            <p:cNvSpPr/>
            <p:nvPr/>
          </p:nvSpPr>
          <p:spPr>
            <a:xfrm>
              <a:off x="3139883" y="3691802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3245723" y="3630717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3810806" y="3630717"/>
            <a:ext cx="167005" cy="122555"/>
            <a:chOff x="3810806" y="3630717"/>
            <a:chExt cx="167005" cy="122555"/>
          </a:xfrm>
        </p:grpSpPr>
        <p:sp>
          <p:nvSpPr>
            <p:cNvPr id="68" name="object 68"/>
            <p:cNvSpPr/>
            <p:nvPr/>
          </p:nvSpPr>
          <p:spPr>
            <a:xfrm>
              <a:off x="3810806" y="3691802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916650" y="3630717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4481736" y="3630717"/>
            <a:ext cx="167005" cy="122555"/>
            <a:chOff x="4481736" y="3630717"/>
            <a:chExt cx="167005" cy="122555"/>
          </a:xfrm>
        </p:grpSpPr>
        <p:sp>
          <p:nvSpPr>
            <p:cNvPr id="71" name="object 71"/>
            <p:cNvSpPr/>
            <p:nvPr/>
          </p:nvSpPr>
          <p:spPr>
            <a:xfrm>
              <a:off x="4481736" y="3691802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4587577" y="3630717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2468958" y="4017720"/>
            <a:ext cx="167005" cy="122555"/>
            <a:chOff x="2468958" y="4017720"/>
            <a:chExt cx="167005" cy="122555"/>
          </a:xfrm>
        </p:grpSpPr>
        <p:sp>
          <p:nvSpPr>
            <p:cNvPr id="74" name="object 74"/>
            <p:cNvSpPr/>
            <p:nvPr/>
          </p:nvSpPr>
          <p:spPr>
            <a:xfrm>
              <a:off x="2468958" y="4078803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574798" y="4017720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3139883" y="4017720"/>
            <a:ext cx="167005" cy="122555"/>
            <a:chOff x="3139883" y="4017720"/>
            <a:chExt cx="167005" cy="122555"/>
          </a:xfrm>
        </p:grpSpPr>
        <p:sp>
          <p:nvSpPr>
            <p:cNvPr id="77" name="object 77"/>
            <p:cNvSpPr/>
            <p:nvPr/>
          </p:nvSpPr>
          <p:spPr>
            <a:xfrm>
              <a:off x="3139883" y="4078803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3245723" y="4017720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468958" y="3241922"/>
            <a:ext cx="167005" cy="122555"/>
            <a:chOff x="2468958" y="3241922"/>
            <a:chExt cx="167005" cy="122555"/>
          </a:xfrm>
        </p:grpSpPr>
        <p:sp>
          <p:nvSpPr>
            <p:cNvPr id="80" name="object 80"/>
            <p:cNvSpPr/>
            <p:nvPr/>
          </p:nvSpPr>
          <p:spPr>
            <a:xfrm>
              <a:off x="2468958" y="3303003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2574798" y="3241922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2468958" y="4408320"/>
            <a:ext cx="167005" cy="122555"/>
            <a:chOff x="2468958" y="4408320"/>
            <a:chExt cx="167005" cy="122555"/>
          </a:xfrm>
        </p:grpSpPr>
        <p:sp>
          <p:nvSpPr>
            <p:cNvPr id="83" name="object 83"/>
            <p:cNvSpPr/>
            <p:nvPr/>
          </p:nvSpPr>
          <p:spPr>
            <a:xfrm>
              <a:off x="2468958" y="4469403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2574798" y="4408320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3139883" y="4408320"/>
            <a:ext cx="167005" cy="122555"/>
            <a:chOff x="3139883" y="4408320"/>
            <a:chExt cx="167005" cy="122555"/>
          </a:xfrm>
        </p:grpSpPr>
        <p:sp>
          <p:nvSpPr>
            <p:cNvPr id="86" name="object 86"/>
            <p:cNvSpPr/>
            <p:nvPr/>
          </p:nvSpPr>
          <p:spPr>
            <a:xfrm>
              <a:off x="3139883" y="4469403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3245723" y="4408320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5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2468958" y="4795319"/>
            <a:ext cx="167005" cy="122555"/>
            <a:chOff x="2468958" y="4795319"/>
            <a:chExt cx="167005" cy="122555"/>
          </a:xfrm>
        </p:grpSpPr>
        <p:sp>
          <p:nvSpPr>
            <p:cNvPr id="89" name="object 89"/>
            <p:cNvSpPr/>
            <p:nvPr/>
          </p:nvSpPr>
          <p:spPr>
            <a:xfrm>
              <a:off x="2468958" y="4856402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755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574798" y="4795319"/>
              <a:ext cx="61594" cy="122555"/>
            </a:xfrm>
            <a:custGeom>
              <a:avLst/>
              <a:gdLst/>
              <a:ahLst/>
              <a:cxnLst/>
              <a:rect l="l" t="t" r="r" b="b"/>
              <a:pathLst>
                <a:path w="61594" h="122554">
                  <a:moveTo>
                    <a:pt x="0" y="0"/>
                  </a:moveTo>
                  <a:lnTo>
                    <a:pt x="0" y="122174"/>
                  </a:lnTo>
                  <a:lnTo>
                    <a:pt x="61087" y="6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object 91"/>
          <p:cNvSpPr/>
          <p:nvPr/>
        </p:nvSpPr>
        <p:spPr>
          <a:xfrm>
            <a:off x="2077716" y="355436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748641" y="355436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419567" y="355436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090494" y="355436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761420" y="355436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077716" y="3941367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748641" y="3941367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19567" y="3941367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077716" y="3165562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748641" y="3165562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077716" y="2767770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077716" y="4331966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748641" y="4331966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419567" y="4331966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077716" y="4718969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748641" y="4718969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4" h="278764">
                <a:moveTo>
                  <a:pt x="139242" y="278472"/>
                </a:moveTo>
                <a:lnTo>
                  <a:pt x="183253" y="271375"/>
                </a:lnTo>
                <a:lnTo>
                  <a:pt x="221476" y="251610"/>
                </a:lnTo>
                <a:lnTo>
                  <a:pt x="251618" y="221471"/>
                </a:lnTo>
                <a:lnTo>
                  <a:pt x="271386" y="183251"/>
                </a:lnTo>
                <a:lnTo>
                  <a:pt x="278485" y="139242"/>
                </a:lnTo>
                <a:lnTo>
                  <a:pt x="271386" y="95227"/>
                </a:lnTo>
                <a:lnTo>
                  <a:pt x="251618" y="57003"/>
                </a:lnTo>
                <a:lnTo>
                  <a:pt x="221476" y="26863"/>
                </a:lnTo>
                <a:lnTo>
                  <a:pt x="183253" y="7097"/>
                </a:lnTo>
                <a:lnTo>
                  <a:pt x="139242" y="0"/>
                </a:lnTo>
                <a:lnTo>
                  <a:pt x="95232" y="7097"/>
                </a:lnTo>
                <a:lnTo>
                  <a:pt x="57009" y="26863"/>
                </a:lnTo>
                <a:lnTo>
                  <a:pt x="26866" y="57003"/>
                </a:lnTo>
                <a:lnTo>
                  <a:pt x="7098" y="95227"/>
                </a:lnTo>
                <a:lnTo>
                  <a:pt x="0" y="139242"/>
                </a:lnTo>
                <a:lnTo>
                  <a:pt x="7098" y="183251"/>
                </a:lnTo>
                <a:lnTo>
                  <a:pt x="26866" y="221471"/>
                </a:lnTo>
                <a:lnTo>
                  <a:pt x="57009" y="251610"/>
                </a:lnTo>
                <a:lnTo>
                  <a:pt x="95232" y="271375"/>
                </a:lnTo>
                <a:lnTo>
                  <a:pt x="139242" y="278472"/>
                </a:lnTo>
                <a:close/>
              </a:path>
            </a:pathLst>
          </a:custGeom>
          <a:ln w="1270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99300" y="2379025"/>
            <a:ext cx="8890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8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</a:t>
            </a:r>
            <a:endParaRPr sz="12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058671" y="2379025"/>
            <a:ext cx="231058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8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sz="128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8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280" b="1" spc="10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8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sz="128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8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sz="12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265237" y="2379025"/>
            <a:ext cx="1868231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8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 of recycling bin</a:t>
            </a:r>
            <a:endParaRPr sz="12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0" name="object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741442"/>
              </p:ext>
            </p:extLst>
          </p:nvPr>
        </p:nvGraphicFramePr>
        <p:xfrm>
          <a:off x="437393" y="2645403"/>
          <a:ext cx="6679565" cy="2408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95" marB="0"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b="1" spc="-10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Metals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139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b="1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Beverage</a:t>
                      </a:r>
                      <a:r>
                        <a:rPr sz="1100" b="1" spc="135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cartons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604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</a:t>
                      </a:r>
                      <a:r>
                        <a:rPr sz="1100" b="1" spc="150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bottles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477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100" b="1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</a:t>
                      </a:r>
                      <a:r>
                        <a:rPr sz="1100" b="1" spc="180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bottles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350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b="1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r>
                        <a:rPr sz="1100" b="1" spc="50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34EA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12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1" name="object 111"/>
          <p:cNvSpPr txBox="1"/>
          <p:nvPr/>
        </p:nvSpPr>
        <p:spPr>
          <a:xfrm>
            <a:off x="1142300" y="5498973"/>
            <a:ext cx="444489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blanks: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32001" y="6129001"/>
            <a:ext cx="1107440" cy="347980"/>
          </a:xfrm>
          <a:custGeom>
            <a:avLst/>
            <a:gdLst/>
            <a:ahLst/>
            <a:cxnLst/>
            <a:rect l="l" t="t" r="r" b="b"/>
            <a:pathLst>
              <a:path w="1107440" h="347979">
                <a:moveTo>
                  <a:pt x="933411" y="0"/>
                </a:moveTo>
                <a:lnTo>
                  <a:pt x="173697" y="0"/>
                </a:lnTo>
                <a:lnTo>
                  <a:pt x="127520" y="6205"/>
                </a:lnTo>
                <a:lnTo>
                  <a:pt x="86026" y="23716"/>
                </a:lnTo>
                <a:lnTo>
                  <a:pt x="50873" y="50877"/>
                </a:lnTo>
                <a:lnTo>
                  <a:pt x="23713" y="86032"/>
                </a:lnTo>
                <a:lnTo>
                  <a:pt x="6204" y="127524"/>
                </a:lnTo>
                <a:lnTo>
                  <a:pt x="0" y="173697"/>
                </a:lnTo>
                <a:lnTo>
                  <a:pt x="6204" y="219875"/>
                </a:lnTo>
                <a:lnTo>
                  <a:pt x="23713" y="261368"/>
                </a:lnTo>
                <a:lnTo>
                  <a:pt x="50873" y="296522"/>
                </a:lnTo>
                <a:lnTo>
                  <a:pt x="86026" y="323682"/>
                </a:lnTo>
                <a:lnTo>
                  <a:pt x="127520" y="341191"/>
                </a:lnTo>
                <a:lnTo>
                  <a:pt x="173697" y="347395"/>
                </a:lnTo>
                <a:lnTo>
                  <a:pt x="933411" y="347395"/>
                </a:lnTo>
                <a:lnTo>
                  <a:pt x="979585" y="341191"/>
                </a:lnTo>
                <a:lnTo>
                  <a:pt x="1021077" y="323682"/>
                </a:lnTo>
                <a:lnTo>
                  <a:pt x="1056232" y="296522"/>
                </a:lnTo>
                <a:lnTo>
                  <a:pt x="1083393" y="261368"/>
                </a:lnTo>
                <a:lnTo>
                  <a:pt x="1100904" y="219875"/>
                </a:lnTo>
                <a:lnTo>
                  <a:pt x="1107109" y="173697"/>
                </a:lnTo>
                <a:lnTo>
                  <a:pt x="1100904" y="127524"/>
                </a:lnTo>
                <a:lnTo>
                  <a:pt x="1083393" y="86032"/>
                </a:lnTo>
                <a:lnTo>
                  <a:pt x="1056232" y="50877"/>
                </a:lnTo>
                <a:lnTo>
                  <a:pt x="1021077" y="23716"/>
                </a:lnTo>
                <a:lnTo>
                  <a:pt x="979585" y="6205"/>
                </a:lnTo>
                <a:lnTo>
                  <a:pt x="93341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648908" y="6129001"/>
            <a:ext cx="1748789" cy="347980"/>
          </a:xfrm>
          <a:custGeom>
            <a:avLst/>
            <a:gdLst/>
            <a:ahLst/>
            <a:cxnLst/>
            <a:rect l="l" t="t" r="r" b="b"/>
            <a:pathLst>
              <a:path w="1748789" h="347979">
                <a:moveTo>
                  <a:pt x="1574774" y="0"/>
                </a:moveTo>
                <a:lnTo>
                  <a:pt x="173697" y="0"/>
                </a:lnTo>
                <a:lnTo>
                  <a:pt x="127520" y="6205"/>
                </a:lnTo>
                <a:lnTo>
                  <a:pt x="86026" y="23716"/>
                </a:lnTo>
                <a:lnTo>
                  <a:pt x="50873" y="50877"/>
                </a:lnTo>
                <a:lnTo>
                  <a:pt x="23713" y="86032"/>
                </a:lnTo>
                <a:lnTo>
                  <a:pt x="6204" y="127524"/>
                </a:lnTo>
                <a:lnTo>
                  <a:pt x="0" y="173697"/>
                </a:lnTo>
                <a:lnTo>
                  <a:pt x="6204" y="219875"/>
                </a:lnTo>
                <a:lnTo>
                  <a:pt x="23713" y="261368"/>
                </a:lnTo>
                <a:lnTo>
                  <a:pt x="50873" y="296522"/>
                </a:lnTo>
                <a:lnTo>
                  <a:pt x="86026" y="323682"/>
                </a:lnTo>
                <a:lnTo>
                  <a:pt x="127520" y="341191"/>
                </a:lnTo>
                <a:lnTo>
                  <a:pt x="173697" y="347395"/>
                </a:lnTo>
                <a:lnTo>
                  <a:pt x="1574774" y="347395"/>
                </a:lnTo>
                <a:lnTo>
                  <a:pt x="1620947" y="341191"/>
                </a:lnTo>
                <a:lnTo>
                  <a:pt x="1662439" y="323682"/>
                </a:lnTo>
                <a:lnTo>
                  <a:pt x="1697594" y="296522"/>
                </a:lnTo>
                <a:lnTo>
                  <a:pt x="1724755" y="261368"/>
                </a:lnTo>
                <a:lnTo>
                  <a:pt x="1742267" y="219875"/>
                </a:lnTo>
                <a:lnTo>
                  <a:pt x="1748472" y="173697"/>
                </a:lnTo>
                <a:lnTo>
                  <a:pt x="1742267" y="127524"/>
                </a:lnTo>
                <a:lnTo>
                  <a:pt x="1724755" y="86032"/>
                </a:lnTo>
                <a:lnTo>
                  <a:pt x="1697594" y="50877"/>
                </a:lnTo>
                <a:lnTo>
                  <a:pt x="1662439" y="23716"/>
                </a:lnTo>
                <a:lnTo>
                  <a:pt x="1620947" y="6205"/>
                </a:lnTo>
                <a:lnTo>
                  <a:pt x="157477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507174" y="6129001"/>
            <a:ext cx="1591310" cy="347980"/>
          </a:xfrm>
          <a:custGeom>
            <a:avLst/>
            <a:gdLst/>
            <a:ahLst/>
            <a:cxnLst/>
            <a:rect l="l" t="t" r="r" b="b"/>
            <a:pathLst>
              <a:path w="1591310" h="347979">
                <a:moveTo>
                  <a:pt x="1417116" y="0"/>
                </a:moveTo>
                <a:lnTo>
                  <a:pt x="173697" y="0"/>
                </a:lnTo>
                <a:lnTo>
                  <a:pt x="127520" y="6205"/>
                </a:lnTo>
                <a:lnTo>
                  <a:pt x="86026" y="23716"/>
                </a:lnTo>
                <a:lnTo>
                  <a:pt x="50873" y="50877"/>
                </a:lnTo>
                <a:lnTo>
                  <a:pt x="23713" y="86032"/>
                </a:lnTo>
                <a:lnTo>
                  <a:pt x="6204" y="127524"/>
                </a:lnTo>
                <a:lnTo>
                  <a:pt x="0" y="173697"/>
                </a:lnTo>
                <a:lnTo>
                  <a:pt x="6204" y="219875"/>
                </a:lnTo>
                <a:lnTo>
                  <a:pt x="23713" y="261368"/>
                </a:lnTo>
                <a:lnTo>
                  <a:pt x="50873" y="296522"/>
                </a:lnTo>
                <a:lnTo>
                  <a:pt x="86026" y="323682"/>
                </a:lnTo>
                <a:lnTo>
                  <a:pt x="127520" y="341191"/>
                </a:lnTo>
                <a:lnTo>
                  <a:pt x="173697" y="347395"/>
                </a:lnTo>
                <a:lnTo>
                  <a:pt x="1417116" y="347395"/>
                </a:lnTo>
                <a:lnTo>
                  <a:pt x="1463294" y="341191"/>
                </a:lnTo>
                <a:lnTo>
                  <a:pt x="1504787" y="323682"/>
                </a:lnTo>
                <a:lnTo>
                  <a:pt x="1539941" y="296522"/>
                </a:lnTo>
                <a:lnTo>
                  <a:pt x="1567100" y="261368"/>
                </a:lnTo>
                <a:lnTo>
                  <a:pt x="1584610" y="219875"/>
                </a:lnTo>
                <a:lnTo>
                  <a:pt x="1590814" y="173697"/>
                </a:lnTo>
                <a:lnTo>
                  <a:pt x="1584610" y="127524"/>
                </a:lnTo>
                <a:lnTo>
                  <a:pt x="1567100" y="86032"/>
                </a:lnTo>
                <a:lnTo>
                  <a:pt x="1539941" y="50877"/>
                </a:lnTo>
                <a:lnTo>
                  <a:pt x="1504787" y="23716"/>
                </a:lnTo>
                <a:lnTo>
                  <a:pt x="1463294" y="6205"/>
                </a:lnTo>
                <a:lnTo>
                  <a:pt x="141711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207791" y="6129001"/>
            <a:ext cx="1920239" cy="347980"/>
          </a:xfrm>
          <a:custGeom>
            <a:avLst/>
            <a:gdLst/>
            <a:ahLst/>
            <a:cxnLst/>
            <a:rect l="l" t="t" r="r" b="b"/>
            <a:pathLst>
              <a:path w="1920240" h="347979">
                <a:moveTo>
                  <a:pt x="1746504" y="0"/>
                </a:moveTo>
                <a:lnTo>
                  <a:pt x="173697" y="0"/>
                </a:lnTo>
                <a:lnTo>
                  <a:pt x="127520" y="6205"/>
                </a:lnTo>
                <a:lnTo>
                  <a:pt x="86026" y="23716"/>
                </a:lnTo>
                <a:lnTo>
                  <a:pt x="50873" y="50877"/>
                </a:lnTo>
                <a:lnTo>
                  <a:pt x="23713" y="86032"/>
                </a:lnTo>
                <a:lnTo>
                  <a:pt x="6204" y="127524"/>
                </a:lnTo>
                <a:lnTo>
                  <a:pt x="0" y="173697"/>
                </a:lnTo>
                <a:lnTo>
                  <a:pt x="6204" y="219875"/>
                </a:lnTo>
                <a:lnTo>
                  <a:pt x="23713" y="261368"/>
                </a:lnTo>
                <a:lnTo>
                  <a:pt x="50873" y="296522"/>
                </a:lnTo>
                <a:lnTo>
                  <a:pt x="86026" y="323682"/>
                </a:lnTo>
                <a:lnTo>
                  <a:pt x="127520" y="341191"/>
                </a:lnTo>
                <a:lnTo>
                  <a:pt x="173697" y="347395"/>
                </a:lnTo>
                <a:lnTo>
                  <a:pt x="1746504" y="347395"/>
                </a:lnTo>
                <a:lnTo>
                  <a:pt x="1792682" y="341191"/>
                </a:lnTo>
                <a:lnTo>
                  <a:pt x="1834178" y="323682"/>
                </a:lnTo>
                <a:lnTo>
                  <a:pt x="1869335" y="296522"/>
                </a:lnTo>
                <a:lnTo>
                  <a:pt x="1896497" y="261368"/>
                </a:lnTo>
                <a:lnTo>
                  <a:pt x="1914009" y="219875"/>
                </a:lnTo>
                <a:lnTo>
                  <a:pt x="1920214" y="173697"/>
                </a:lnTo>
                <a:lnTo>
                  <a:pt x="1914009" y="127524"/>
                </a:lnTo>
                <a:lnTo>
                  <a:pt x="1896497" y="86032"/>
                </a:lnTo>
                <a:lnTo>
                  <a:pt x="1869335" y="50877"/>
                </a:lnTo>
                <a:lnTo>
                  <a:pt x="1834178" y="23716"/>
                </a:lnTo>
                <a:lnTo>
                  <a:pt x="1792682" y="6205"/>
                </a:lnTo>
                <a:lnTo>
                  <a:pt x="1746504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71921" y="6199196"/>
            <a:ext cx="8312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Incineration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334396" y="6199196"/>
            <a:ext cx="16738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</a:t>
            </a:r>
            <a:r>
              <a:rPr sz="1100" b="1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turbine</a:t>
            </a:r>
            <a:r>
              <a:rPr sz="1100" b="1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795531" y="6199196"/>
            <a:ext cx="14592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sz="1100" b="1" spc="8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100" b="1" spc="8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647412" y="6199196"/>
            <a:ext cx="13106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</a:t>
            </a:r>
            <a:r>
              <a:rPr sz="1100" b="1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sz="1100" b="1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32001" y="6584402"/>
            <a:ext cx="1584325" cy="347980"/>
          </a:xfrm>
          <a:custGeom>
            <a:avLst/>
            <a:gdLst/>
            <a:ahLst/>
            <a:cxnLst/>
            <a:rect l="l" t="t" r="r" b="b"/>
            <a:pathLst>
              <a:path w="1584325" h="347979">
                <a:moveTo>
                  <a:pt x="1410093" y="0"/>
                </a:moveTo>
                <a:lnTo>
                  <a:pt x="173697" y="0"/>
                </a:lnTo>
                <a:lnTo>
                  <a:pt x="127520" y="6205"/>
                </a:lnTo>
                <a:lnTo>
                  <a:pt x="86026" y="23716"/>
                </a:lnTo>
                <a:lnTo>
                  <a:pt x="50873" y="50877"/>
                </a:lnTo>
                <a:lnTo>
                  <a:pt x="23713" y="86032"/>
                </a:lnTo>
                <a:lnTo>
                  <a:pt x="6204" y="127524"/>
                </a:lnTo>
                <a:lnTo>
                  <a:pt x="0" y="173697"/>
                </a:lnTo>
                <a:lnTo>
                  <a:pt x="6204" y="219875"/>
                </a:lnTo>
                <a:lnTo>
                  <a:pt x="23713" y="261368"/>
                </a:lnTo>
                <a:lnTo>
                  <a:pt x="50873" y="296522"/>
                </a:lnTo>
                <a:lnTo>
                  <a:pt x="86026" y="323682"/>
                </a:lnTo>
                <a:lnTo>
                  <a:pt x="127520" y="341191"/>
                </a:lnTo>
                <a:lnTo>
                  <a:pt x="173697" y="347395"/>
                </a:lnTo>
                <a:lnTo>
                  <a:pt x="1410093" y="347395"/>
                </a:lnTo>
                <a:lnTo>
                  <a:pt x="1456271" y="341191"/>
                </a:lnTo>
                <a:lnTo>
                  <a:pt x="1497764" y="323682"/>
                </a:lnTo>
                <a:lnTo>
                  <a:pt x="1532918" y="296522"/>
                </a:lnTo>
                <a:lnTo>
                  <a:pt x="1560077" y="261368"/>
                </a:lnTo>
                <a:lnTo>
                  <a:pt x="1577587" y="219875"/>
                </a:lnTo>
                <a:lnTo>
                  <a:pt x="1583791" y="173697"/>
                </a:lnTo>
                <a:lnTo>
                  <a:pt x="1577587" y="127524"/>
                </a:lnTo>
                <a:lnTo>
                  <a:pt x="1560077" y="86032"/>
                </a:lnTo>
                <a:lnTo>
                  <a:pt x="1532918" y="50877"/>
                </a:lnTo>
                <a:lnTo>
                  <a:pt x="1497764" y="23716"/>
                </a:lnTo>
                <a:lnTo>
                  <a:pt x="1456271" y="6205"/>
                </a:lnTo>
                <a:lnTo>
                  <a:pt x="141009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124264" y="6584402"/>
            <a:ext cx="1536700" cy="347980"/>
          </a:xfrm>
          <a:custGeom>
            <a:avLst/>
            <a:gdLst/>
            <a:ahLst/>
            <a:cxnLst/>
            <a:rect l="l" t="t" r="r" b="b"/>
            <a:pathLst>
              <a:path w="1536700" h="347979">
                <a:moveTo>
                  <a:pt x="1362875" y="0"/>
                </a:moveTo>
                <a:lnTo>
                  <a:pt x="173697" y="0"/>
                </a:lnTo>
                <a:lnTo>
                  <a:pt x="127520" y="6205"/>
                </a:lnTo>
                <a:lnTo>
                  <a:pt x="86026" y="23716"/>
                </a:lnTo>
                <a:lnTo>
                  <a:pt x="50873" y="50877"/>
                </a:lnTo>
                <a:lnTo>
                  <a:pt x="23713" y="86032"/>
                </a:lnTo>
                <a:lnTo>
                  <a:pt x="6204" y="127524"/>
                </a:lnTo>
                <a:lnTo>
                  <a:pt x="0" y="173697"/>
                </a:lnTo>
                <a:lnTo>
                  <a:pt x="6204" y="219875"/>
                </a:lnTo>
                <a:lnTo>
                  <a:pt x="23713" y="261368"/>
                </a:lnTo>
                <a:lnTo>
                  <a:pt x="50873" y="296522"/>
                </a:lnTo>
                <a:lnTo>
                  <a:pt x="86026" y="323682"/>
                </a:lnTo>
                <a:lnTo>
                  <a:pt x="127520" y="341191"/>
                </a:lnTo>
                <a:lnTo>
                  <a:pt x="173697" y="347395"/>
                </a:lnTo>
                <a:lnTo>
                  <a:pt x="1362875" y="347395"/>
                </a:lnTo>
                <a:lnTo>
                  <a:pt x="1409052" y="341191"/>
                </a:lnTo>
                <a:lnTo>
                  <a:pt x="1450546" y="323682"/>
                </a:lnTo>
                <a:lnTo>
                  <a:pt x="1485699" y="296522"/>
                </a:lnTo>
                <a:lnTo>
                  <a:pt x="1512859" y="261368"/>
                </a:lnTo>
                <a:lnTo>
                  <a:pt x="1530368" y="219875"/>
                </a:lnTo>
                <a:lnTo>
                  <a:pt x="1536573" y="173697"/>
                </a:lnTo>
                <a:lnTo>
                  <a:pt x="1530368" y="127524"/>
                </a:lnTo>
                <a:lnTo>
                  <a:pt x="1512859" y="86032"/>
                </a:lnTo>
                <a:lnTo>
                  <a:pt x="1485699" y="50877"/>
                </a:lnTo>
                <a:lnTo>
                  <a:pt x="1450546" y="23716"/>
                </a:lnTo>
                <a:lnTo>
                  <a:pt x="1409052" y="6205"/>
                </a:lnTo>
                <a:lnTo>
                  <a:pt x="136287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769307" y="6584402"/>
            <a:ext cx="2148840" cy="347980"/>
          </a:xfrm>
          <a:custGeom>
            <a:avLst/>
            <a:gdLst/>
            <a:ahLst/>
            <a:cxnLst/>
            <a:rect l="l" t="t" r="r" b="b"/>
            <a:pathLst>
              <a:path w="2148840" h="347979">
                <a:moveTo>
                  <a:pt x="1974761" y="0"/>
                </a:moveTo>
                <a:lnTo>
                  <a:pt x="173697" y="0"/>
                </a:lnTo>
                <a:lnTo>
                  <a:pt x="127520" y="6205"/>
                </a:lnTo>
                <a:lnTo>
                  <a:pt x="86026" y="23716"/>
                </a:lnTo>
                <a:lnTo>
                  <a:pt x="50873" y="50877"/>
                </a:lnTo>
                <a:lnTo>
                  <a:pt x="23713" y="86032"/>
                </a:lnTo>
                <a:lnTo>
                  <a:pt x="6204" y="127524"/>
                </a:lnTo>
                <a:lnTo>
                  <a:pt x="0" y="173697"/>
                </a:lnTo>
                <a:lnTo>
                  <a:pt x="6204" y="219875"/>
                </a:lnTo>
                <a:lnTo>
                  <a:pt x="23713" y="261368"/>
                </a:lnTo>
                <a:lnTo>
                  <a:pt x="50873" y="296522"/>
                </a:lnTo>
                <a:lnTo>
                  <a:pt x="86026" y="323682"/>
                </a:lnTo>
                <a:lnTo>
                  <a:pt x="127520" y="341191"/>
                </a:lnTo>
                <a:lnTo>
                  <a:pt x="173697" y="347395"/>
                </a:lnTo>
                <a:lnTo>
                  <a:pt x="1974761" y="347395"/>
                </a:lnTo>
                <a:lnTo>
                  <a:pt x="2020934" y="341191"/>
                </a:lnTo>
                <a:lnTo>
                  <a:pt x="2062426" y="323682"/>
                </a:lnTo>
                <a:lnTo>
                  <a:pt x="2097581" y="296522"/>
                </a:lnTo>
                <a:lnTo>
                  <a:pt x="2124742" y="261368"/>
                </a:lnTo>
                <a:lnTo>
                  <a:pt x="2142253" y="219875"/>
                </a:lnTo>
                <a:lnTo>
                  <a:pt x="2148459" y="173697"/>
                </a:lnTo>
                <a:lnTo>
                  <a:pt x="2142253" y="127524"/>
                </a:lnTo>
                <a:lnTo>
                  <a:pt x="2124742" y="86032"/>
                </a:lnTo>
                <a:lnTo>
                  <a:pt x="2097581" y="50877"/>
                </a:lnTo>
                <a:lnTo>
                  <a:pt x="2062426" y="23716"/>
                </a:lnTo>
                <a:lnTo>
                  <a:pt x="2020934" y="6205"/>
                </a:lnTo>
                <a:lnTo>
                  <a:pt x="197476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026228" y="6584402"/>
            <a:ext cx="1102360" cy="347980"/>
          </a:xfrm>
          <a:custGeom>
            <a:avLst/>
            <a:gdLst/>
            <a:ahLst/>
            <a:cxnLst/>
            <a:rect l="l" t="t" r="r" b="b"/>
            <a:pathLst>
              <a:path w="1102359" h="347979">
                <a:moveTo>
                  <a:pt x="928065" y="0"/>
                </a:moveTo>
                <a:lnTo>
                  <a:pt x="173697" y="0"/>
                </a:lnTo>
                <a:lnTo>
                  <a:pt x="127520" y="6205"/>
                </a:lnTo>
                <a:lnTo>
                  <a:pt x="86026" y="23716"/>
                </a:lnTo>
                <a:lnTo>
                  <a:pt x="50873" y="50877"/>
                </a:lnTo>
                <a:lnTo>
                  <a:pt x="23713" y="86032"/>
                </a:lnTo>
                <a:lnTo>
                  <a:pt x="6204" y="127524"/>
                </a:lnTo>
                <a:lnTo>
                  <a:pt x="0" y="173697"/>
                </a:lnTo>
                <a:lnTo>
                  <a:pt x="6204" y="219875"/>
                </a:lnTo>
                <a:lnTo>
                  <a:pt x="23713" y="261368"/>
                </a:lnTo>
                <a:lnTo>
                  <a:pt x="50873" y="296522"/>
                </a:lnTo>
                <a:lnTo>
                  <a:pt x="86026" y="323682"/>
                </a:lnTo>
                <a:lnTo>
                  <a:pt x="127520" y="341191"/>
                </a:lnTo>
                <a:lnTo>
                  <a:pt x="173697" y="347395"/>
                </a:lnTo>
                <a:lnTo>
                  <a:pt x="928065" y="347395"/>
                </a:lnTo>
                <a:lnTo>
                  <a:pt x="974243" y="341191"/>
                </a:lnTo>
                <a:lnTo>
                  <a:pt x="1015739" y="323682"/>
                </a:lnTo>
                <a:lnTo>
                  <a:pt x="1050896" y="296522"/>
                </a:lnTo>
                <a:lnTo>
                  <a:pt x="1078058" y="261368"/>
                </a:lnTo>
                <a:lnTo>
                  <a:pt x="1095570" y="219875"/>
                </a:lnTo>
                <a:lnTo>
                  <a:pt x="1101775" y="173697"/>
                </a:lnTo>
                <a:lnTo>
                  <a:pt x="1095570" y="127524"/>
                </a:lnTo>
                <a:lnTo>
                  <a:pt x="1078058" y="86032"/>
                </a:lnTo>
                <a:lnTo>
                  <a:pt x="1050896" y="50877"/>
                </a:lnTo>
                <a:lnTo>
                  <a:pt x="1015739" y="23716"/>
                </a:lnTo>
                <a:lnTo>
                  <a:pt x="974243" y="6205"/>
                </a:lnTo>
                <a:lnTo>
                  <a:pt x="9280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27258" y="6654596"/>
            <a:ext cx="11969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sz="1100" b="1" spc="7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203222" y="6654596"/>
            <a:ext cx="7543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316448" y="6654596"/>
            <a:ext cx="11563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Sludge</a:t>
            </a:r>
            <a:r>
              <a:rPr sz="1100" b="1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989990" y="6654596"/>
            <a:ext cx="192815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</a:t>
            </a:r>
            <a:r>
              <a:rPr sz="1100" b="1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100" b="1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residue</a:t>
            </a:r>
            <a:r>
              <a:rPr sz="1100" b="1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19299" y="10159672"/>
            <a:ext cx="58102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sz="600" spc="8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T·PARK</a:t>
            </a:r>
            <a:endParaRPr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627699" y="10159672"/>
            <a:ext cx="13481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4770" algn="l"/>
              </a:tabLst>
            </a:pPr>
            <a:r>
              <a:rPr sz="600" u="sng" dirty="0">
                <a:solidFill>
                  <a:srgbClr val="323031"/>
                </a:solidFill>
                <a:uFill>
                  <a:solidFill>
                    <a:srgbClr val="034EA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1269601"/>
            <a:ext cx="6696075" cy="4328795"/>
            <a:chOff x="431998" y="1269601"/>
            <a:chExt cx="6696075" cy="4328795"/>
          </a:xfrm>
        </p:grpSpPr>
        <p:sp>
          <p:nvSpPr>
            <p:cNvPr id="3" name="object 3"/>
            <p:cNvSpPr/>
            <p:nvPr/>
          </p:nvSpPr>
          <p:spPr>
            <a:xfrm>
              <a:off x="441523" y="1279126"/>
              <a:ext cx="6677025" cy="4309745"/>
            </a:xfrm>
            <a:custGeom>
              <a:avLst/>
              <a:gdLst/>
              <a:ahLst/>
              <a:cxnLst/>
              <a:rect l="l" t="t" r="r" b="b"/>
              <a:pathLst>
                <a:path w="6677025" h="430974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093349"/>
                  </a:lnTo>
                  <a:lnTo>
                    <a:pt x="5704" y="4142875"/>
                  </a:lnTo>
                  <a:lnTo>
                    <a:pt x="21955" y="4188340"/>
                  </a:lnTo>
                  <a:lnTo>
                    <a:pt x="47454" y="4228446"/>
                  </a:lnTo>
                  <a:lnTo>
                    <a:pt x="80904" y="4261897"/>
                  </a:lnTo>
                  <a:lnTo>
                    <a:pt x="121011" y="4287396"/>
                  </a:lnTo>
                  <a:lnTo>
                    <a:pt x="166475" y="4303646"/>
                  </a:lnTo>
                  <a:lnTo>
                    <a:pt x="216001" y="4309351"/>
                  </a:lnTo>
                  <a:lnTo>
                    <a:pt x="6460947" y="4309351"/>
                  </a:lnTo>
                  <a:lnTo>
                    <a:pt x="6510477" y="4303646"/>
                  </a:lnTo>
                  <a:lnTo>
                    <a:pt x="6555943" y="4287396"/>
                  </a:lnTo>
                  <a:lnTo>
                    <a:pt x="6596049" y="4261897"/>
                  </a:lnTo>
                  <a:lnTo>
                    <a:pt x="6629498" y="4228446"/>
                  </a:lnTo>
                  <a:lnTo>
                    <a:pt x="6654995" y="4188340"/>
                  </a:lnTo>
                  <a:lnTo>
                    <a:pt x="6671244" y="4142875"/>
                  </a:lnTo>
                  <a:lnTo>
                    <a:pt x="6676948" y="4093349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31998" y="1269601"/>
              <a:ext cx="6696075" cy="490220"/>
            </a:xfrm>
            <a:custGeom>
              <a:avLst/>
              <a:gdLst/>
              <a:ahLst/>
              <a:cxnLst/>
              <a:rect l="l" t="t" r="r" b="b"/>
              <a:pathLst>
                <a:path w="6696075" h="49021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89597"/>
                  </a:lnTo>
                  <a:lnTo>
                    <a:pt x="6695998" y="489597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12000" y="3034027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12000" y="431362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12000" y="218096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12000" y="346056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12000" y="474016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12000" y="260748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2000" y="388708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2000" y="516668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1998" y="5850003"/>
            <a:ext cx="6696075" cy="4328795"/>
            <a:chOff x="431998" y="5850003"/>
            <a:chExt cx="6696075" cy="4328795"/>
          </a:xfrm>
        </p:grpSpPr>
        <p:sp>
          <p:nvSpPr>
            <p:cNvPr id="14" name="object 14"/>
            <p:cNvSpPr/>
            <p:nvPr/>
          </p:nvSpPr>
          <p:spPr>
            <a:xfrm>
              <a:off x="441523" y="5859528"/>
              <a:ext cx="6677025" cy="4309745"/>
            </a:xfrm>
            <a:custGeom>
              <a:avLst/>
              <a:gdLst/>
              <a:ahLst/>
              <a:cxnLst/>
              <a:rect l="l" t="t" r="r" b="b"/>
              <a:pathLst>
                <a:path w="6677025" h="430974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093349"/>
                  </a:lnTo>
                  <a:lnTo>
                    <a:pt x="5704" y="4142875"/>
                  </a:lnTo>
                  <a:lnTo>
                    <a:pt x="21955" y="4188340"/>
                  </a:lnTo>
                  <a:lnTo>
                    <a:pt x="47454" y="4228446"/>
                  </a:lnTo>
                  <a:lnTo>
                    <a:pt x="80904" y="4261897"/>
                  </a:lnTo>
                  <a:lnTo>
                    <a:pt x="121011" y="4287396"/>
                  </a:lnTo>
                  <a:lnTo>
                    <a:pt x="166475" y="4303646"/>
                  </a:lnTo>
                  <a:lnTo>
                    <a:pt x="216001" y="4309351"/>
                  </a:lnTo>
                  <a:lnTo>
                    <a:pt x="6460947" y="4309351"/>
                  </a:lnTo>
                  <a:lnTo>
                    <a:pt x="6510477" y="4303646"/>
                  </a:lnTo>
                  <a:lnTo>
                    <a:pt x="6555943" y="4287396"/>
                  </a:lnTo>
                  <a:lnTo>
                    <a:pt x="6596049" y="4261897"/>
                  </a:lnTo>
                  <a:lnTo>
                    <a:pt x="6629498" y="4228446"/>
                  </a:lnTo>
                  <a:lnTo>
                    <a:pt x="6654995" y="4188340"/>
                  </a:lnTo>
                  <a:lnTo>
                    <a:pt x="6671244" y="4142875"/>
                  </a:lnTo>
                  <a:lnTo>
                    <a:pt x="6676948" y="4093349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31998" y="5850003"/>
              <a:ext cx="6696075" cy="490220"/>
            </a:xfrm>
            <a:custGeom>
              <a:avLst/>
              <a:gdLst/>
              <a:ahLst/>
              <a:cxnLst/>
              <a:rect l="l" t="t" r="r" b="b"/>
              <a:pathLst>
                <a:path w="6696075" h="4902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89597"/>
                  </a:lnTo>
                  <a:lnTo>
                    <a:pt x="6695998" y="489597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12000" y="761443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12000" y="889403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12000" y="676135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12000" y="804095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12000" y="9320552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2000" y="718789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12000" y="846749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12000" y="974709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31998" y="432003"/>
            <a:ext cx="6696075" cy="657860"/>
            <a:chOff x="431998" y="432003"/>
            <a:chExt cx="6696075" cy="657860"/>
          </a:xfrm>
        </p:grpSpPr>
        <p:sp>
          <p:nvSpPr>
            <p:cNvPr id="25" name="object 25"/>
            <p:cNvSpPr/>
            <p:nvPr/>
          </p:nvSpPr>
          <p:spPr>
            <a:xfrm>
              <a:off x="431998" y="432003"/>
              <a:ext cx="6696075" cy="657860"/>
            </a:xfrm>
            <a:custGeom>
              <a:avLst/>
              <a:gdLst/>
              <a:ahLst/>
              <a:cxnLst/>
              <a:rect l="l" t="t" r="r" b="b"/>
              <a:pathLst>
                <a:path w="6696075" h="65786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41591"/>
                  </a:lnTo>
                  <a:lnTo>
                    <a:pt x="5704" y="491121"/>
                  </a:lnTo>
                  <a:lnTo>
                    <a:pt x="21955" y="536587"/>
                  </a:lnTo>
                  <a:lnTo>
                    <a:pt x="47454" y="576693"/>
                  </a:lnTo>
                  <a:lnTo>
                    <a:pt x="80904" y="610143"/>
                  </a:lnTo>
                  <a:lnTo>
                    <a:pt x="121011" y="635640"/>
                  </a:lnTo>
                  <a:lnTo>
                    <a:pt x="166475" y="651889"/>
                  </a:lnTo>
                  <a:lnTo>
                    <a:pt x="216001" y="657593"/>
                  </a:lnTo>
                  <a:lnTo>
                    <a:pt x="6479997" y="657593"/>
                  </a:lnTo>
                  <a:lnTo>
                    <a:pt x="6529527" y="651889"/>
                  </a:lnTo>
                  <a:lnTo>
                    <a:pt x="6574993" y="635640"/>
                  </a:lnTo>
                  <a:lnTo>
                    <a:pt x="6615099" y="610143"/>
                  </a:lnTo>
                  <a:lnTo>
                    <a:pt x="6648548" y="576693"/>
                  </a:lnTo>
                  <a:lnTo>
                    <a:pt x="6674045" y="536587"/>
                  </a:lnTo>
                  <a:lnTo>
                    <a:pt x="6690294" y="491121"/>
                  </a:lnTo>
                  <a:lnTo>
                    <a:pt x="6695998" y="441591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48006" y="56911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844" y="652808"/>
              <a:ext cx="161709" cy="21598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142300" y="640786"/>
            <a:ext cx="19501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Reflective</a:t>
            </a:r>
            <a:r>
              <a:rPr sz="1300" b="1" spc="27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9300" y="1394386"/>
            <a:ext cx="42457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9300" y="5974786"/>
            <a:ext cx="29503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1300" b="1" spc="1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sz="1300" b="1" spc="1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1300" b="1" spc="1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upcycling.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1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9450" y="4172149"/>
            <a:ext cx="51951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808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Extended</a:t>
            </a:r>
            <a:r>
              <a:rPr spc="130" dirty="0"/>
              <a:t> </a:t>
            </a:r>
            <a:r>
              <a:rPr spc="55" dirty="0"/>
              <a:t>Activity</a:t>
            </a:r>
            <a:r>
              <a:rPr spc="175" dirty="0"/>
              <a:t> </a:t>
            </a:r>
            <a:r>
              <a:rPr spc="50" dirty="0"/>
              <a:t>Kit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6137359" y="3817477"/>
            <a:ext cx="9719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15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4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999" y="661800"/>
            <a:ext cx="322072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5"/>
              </a:lnSpc>
            </a:pPr>
            <a:r>
              <a:rPr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sz="1500" b="1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sz="1500" b="1" spc="1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500" b="1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</a:t>
            </a:r>
            <a:r>
              <a:rPr sz="1500" b="1" spc="1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Kong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7560309" cy="1224280"/>
            <a:chOff x="0" y="12"/>
            <a:chExt cx="7560309" cy="122428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7560309" cy="1224280"/>
            </a:xfrm>
            <a:custGeom>
              <a:avLst/>
              <a:gdLst/>
              <a:ahLst/>
              <a:cxnLst/>
              <a:rect l="l" t="t" r="r" b="b"/>
              <a:pathLst>
                <a:path w="7560309" h="1224280">
                  <a:moveTo>
                    <a:pt x="7559992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7559992" y="12240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19427" y="540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1884" y="629244"/>
              <a:ext cx="76923" cy="2145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14547" y="540004"/>
              <a:ext cx="1897380" cy="396240"/>
            </a:xfrm>
            <a:custGeom>
              <a:avLst/>
              <a:gdLst/>
              <a:ahLst/>
              <a:cxnLst/>
              <a:rect l="l" t="t" r="r" b="b"/>
              <a:pathLst>
                <a:path w="1897379" h="396240">
                  <a:moveTo>
                    <a:pt x="1691995" y="0"/>
                  </a:moveTo>
                  <a:lnTo>
                    <a:pt x="204889" y="0"/>
                  </a:lnTo>
                  <a:lnTo>
                    <a:pt x="157909" y="5229"/>
                  </a:lnTo>
                  <a:lnTo>
                    <a:pt x="114784" y="20124"/>
                  </a:lnTo>
                  <a:lnTo>
                    <a:pt x="76741" y="43497"/>
                  </a:lnTo>
                  <a:lnTo>
                    <a:pt x="45011" y="74159"/>
                  </a:lnTo>
                  <a:lnTo>
                    <a:pt x="20825" y="110921"/>
                  </a:lnTo>
                  <a:lnTo>
                    <a:pt x="5411" y="152595"/>
                  </a:lnTo>
                  <a:lnTo>
                    <a:pt x="0" y="197993"/>
                  </a:lnTo>
                  <a:lnTo>
                    <a:pt x="5411" y="243395"/>
                  </a:lnTo>
                  <a:lnTo>
                    <a:pt x="20825" y="285072"/>
                  </a:lnTo>
                  <a:lnTo>
                    <a:pt x="45011" y="321837"/>
                  </a:lnTo>
                  <a:lnTo>
                    <a:pt x="76741" y="352500"/>
                  </a:lnTo>
                  <a:lnTo>
                    <a:pt x="114784" y="375873"/>
                  </a:lnTo>
                  <a:lnTo>
                    <a:pt x="157909" y="390769"/>
                  </a:lnTo>
                  <a:lnTo>
                    <a:pt x="204889" y="395998"/>
                  </a:lnTo>
                  <a:lnTo>
                    <a:pt x="1691995" y="395998"/>
                  </a:lnTo>
                  <a:lnTo>
                    <a:pt x="1738974" y="390769"/>
                  </a:lnTo>
                  <a:lnTo>
                    <a:pt x="1782100" y="375873"/>
                  </a:lnTo>
                  <a:lnTo>
                    <a:pt x="1820143" y="352500"/>
                  </a:lnTo>
                  <a:lnTo>
                    <a:pt x="1851872" y="321837"/>
                  </a:lnTo>
                  <a:lnTo>
                    <a:pt x="1876059" y="285072"/>
                  </a:lnTo>
                  <a:lnTo>
                    <a:pt x="1891473" y="243395"/>
                  </a:lnTo>
                  <a:lnTo>
                    <a:pt x="1896884" y="197993"/>
                  </a:lnTo>
                  <a:lnTo>
                    <a:pt x="1891473" y="152595"/>
                  </a:lnTo>
                  <a:lnTo>
                    <a:pt x="1876059" y="110921"/>
                  </a:lnTo>
                  <a:lnTo>
                    <a:pt x="1851872" y="74159"/>
                  </a:lnTo>
                  <a:lnTo>
                    <a:pt x="1820143" y="43497"/>
                  </a:lnTo>
                  <a:lnTo>
                    <a:pt x="1782100" y="20124"/>
                  </a:lnTo>
                  <a:lnTo>
                    <a:pt x="1738974" y="5229"/>
                  </a:lnTo>
                  <a:lnTo>
                    <a:pt x="1691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45842" y="601475"/>
            <a:ext cx="163766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sz="1500" b="1" spc="229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224013"/>
            <a:ext cx="7560309" cy="601345"/>
          </a:xfrm>
          <a:custGeom>
            <a:avLst/>
            <a:gdLst/>
            <a:ahLst/>
            <a:cxnLst/>
            <a:rect l="l" t="t" r="r" b="b"/>
            <a:pathLst>
              <a:path w="7560309" h="601344">
                <a:moveTo>
                  <a:pt x="7559992" y="0"/>
                </a:moveTo>
                <a:lnTo>
                  <a:pt x="0" y="0"/>
                </a:lnTo>
                <a:lnTo>
                  <a:pt x="0" y="601192"/>
                </a:lnTo>
                <a:lnTo>
                  <a:pt x="7559992" y="601192"/>
                </a:lnTo>
                <a:lnTo>
                  <a:pt x="755999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9299" y="1351505"/>
            <a:ext cx="1530151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sz="1900" b="1" spc="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998" y="540004"/>
            <a:ext cx="3522979" cy="396240"/>
          </a:xfrm>
          <a:custGeom>
            <a:avLst/>
            <a:gdLst/>
            <a:ahLst/>
            <a:cxnLst/>
            <a:rect l="l" t="t" r="r" b="b"/>
            <a:pathLst>
              <a:path w="3522979" h="396240">
                <a:moveTo>
                  <a:pt x="3318002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3318002" y="395998"/>
                </a:lnTo>
                <a:lnTo>
                  <a:pt x="3364981" y="390769"/>
                </a:lnTo>
                <a:lnTo>
                  <a:pt x="3408106" y="375873"/>
                </a:lnTo>
                <a:lnTo>
                  <a:pt x="3446149" y="352500"/>
                </a:lnTo>
                <a:lnTo>
                  <a:pt x="3477879" y="321837"/>
                </a:lnTo>
                <a:lnTo>
                  <a:pt x="3502065" y="285072"/>
                </a:lnTo>
                <a:lnTo>
                  <a:pt x="3517479" y="243395"/>
                </a:lnTo>
                <a:lnTo>
                  <a:pt x="3522891" y="197993"/>
                </a:lnTo>
                <a:lnTo>
                  <a:pt x="3517479" y="152595"/>
                </a:lnTo>
                <a:lnTo>
                  <a:pt x="3502065" y="110921"/>
                </a:lnTo>
                <a:lnTo>
                  <a:pt x="3477879" y="74159"/>
                </a:lnTo>
                <a:lnTo>
                  <a:pt x="3446149" y="43497"/>
                </a:lnTo>
                <a:lnTo>
                  <a:pt x="3408106" y="20124"/>
                </a:lnTo>
                <a:lnTo>
                  <a:pt x="3364981" y="5229"/>
                </a:lnTo>
                <a:lnTo>
                  <a:pt x="331800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4837" y="601475"/>
            <a:ext cx="3380139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Circulation in Hong Kong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844908"/>
              </p:ext>
            </p:extLst>
          </p:nvPr>
        </p:nvGraphicFramePr>
        <p:xfrm>
          <a:off x="427829" y="2005240"/>
          <a:ext cx="6692262" cy="4660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645">
                <a:tc>
                  <a:txBody>
                    <a:bodyPr/>
                    <a:lstStyle/>
                    <a:p>
                      <a:pPr marL="369570" marR="242570" indent="-112395">
                        <a:lnSpc>
                          <a:spcPct val="102600"/>
                        </a:lnSpc>
                        <a:spcBef>
                          <a:spcPts val="650"/>
                        </a:spcBef>
                      </a:pPr>
                      <a:r>
                        <a:rPr sz="126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n-US" sz="1260" b="1" spc="155" baseline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60" b="1" spc="-1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</a:t>
                      </a:r>
                      <a:r>
                        <a:rPr sz="126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collated</a:t>
                      </a:r>
                      <a:endParaRPr sz="126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519430" marR="340995" indent="-167640">
                        <a:lnSpc>
                          <a:spcPct val="102600"/>
                        </a:lnSpc>
                        <a:spcBef>
                          <a:spcPts val="650"/>
                        </a:spcBef>
                      </a:pPr>
                      <a:r>
                        <a:rPr sz="126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Plastics </a:t>
                      </a:r>
                      <a:r>
                        <a:rPr sz="126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(kg)</a:t>
                      </a:r>
                      <a:endParaRPr sz="126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538480" marR="380365" indent="-146685">
                        <a:lnSpc>
                          <a:spcPct val="102600"/>
                        </a:lnSpc>
                        <a:spcBef>
                          <a:spcPts val="650"/>
                        </a:spcBef>
                      </a:pPr>
                      <a:r>
                        <a:rPr sz="126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Metals </a:t>
                      </a:r>
                      <a:r>
                        <a:rPr sz="126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(kg)</a:t>
                      </a:r>
                      <a:endParaRPr sz="126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519430" marR="420370" indent="-84455">
                        <a:lnSpc>
                          <a:spcPct val="102600"/>
                        </a:lnSpc>
                        <a:spcBef>
                          <a:spcPts val="650"/>
                        </a:spcBef>
                      </a:pPr>
                      <a:r>
                        <a:rPr sz="126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</a:t>
                      </a:r>
                      <a:r>
                        <a:rPr sz="126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(kg)</a:t>
                      </a:r>
                      <a:endParaRPr sz="126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306070" marR="298450" indent="86995">
                        <a:lnSpc>
                          <a:spcPct val="102600"/>
                        </a:lnSpc>
                        <a:spcBef>
                          <a:spcPts val="650"/>
                        </a:spcBef>
                      </a:pPr>
                      <a:r>
                        <a:rPr sz="1260" b="1" spc="-1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r>
                        <a:rPr lang="en-US" sz="1260" b="1" spc="-10" baseline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6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(pcs</a:t>
                      </a:r>
                      <a:r>
                        <a:rPr sz="1260" b="1" spc="9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60" b="1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60" b="1" spc="90" baseline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60" b="1" spc="-25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r>
                        <a:rPr sz="126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26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sz="1050" b="1" spc="10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5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875" marB="0"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00B9B5"/>
                      </a:solidFill>
                      <a:prstDash val="solid"/>
                    </a:lnR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sz="1050" b="1" spc="10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5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875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00B9B5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sz="1050" b="1" spc="10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5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875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00B9B5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sz="1050" b="1" spc="10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5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875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00B9B5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sz="1050" b="1" spc="10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5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875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00B9B5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15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748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5805">
                <a:tc>
                  <a:txBody>
                    <a:bodyPr/>
                    <a:lstStyle/>
                    <a:p>
                      <a:pPr marL="393065" marR="317500" indent="-64769">
                        <a:lnSpc>
                          <a:spcPts val="1200"/>
                        </a:lnSpc>
                        <a:spcBef>
                          <a:spcPts val="1065"/>
                        </a:spcBef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Verification teacher’s signature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5255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96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999" y="661800"/>
            <a:ext cx="322072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5"/>
              </a:lnSpc>
            </a:pPr>
            <a:r>
              <a:rPr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sz="1500" b="1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sz="1500" b="1" spc="1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500" b="1" spc="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</a:t>
            </a:r>
            <a:r>
              <a:rPr sz="1500" b="1" spc="1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Kong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7560309" cy="1224280"/>
            <a:chOff x="0" y="12"/>
            <a:chExt cx="7560309" cy="122428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7560309" cy="1224280"/>
            </a:xfrm>
            <a:custGeom>
              <a:avLst/>
              <a:gdLst/>
              <a:ahLst/>
              <a:cxnLst/>
              <a:rect l="l" t="t" r="r" b="b"/>
              <a:pathLst>
                <a:path w="7560309" h="1224280">
                  <a:moveTo>
                    <a:pt x="7559992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7559992" y="12240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819427" y="540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1884" y="629244"/>
              <a:ext cx="76923" cy="2145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14547" y="540004"/>
              <a:ext cx="1897380" cy="396240"/>
            </a:xfrm>
            <a:custGeom>
              <a:avLst/>
              <a:gdLst/>
              <a:ahLst/>
              <a:cxnLst/>
              <a:rect l="l" t="t" r="r" b="b"/>
              <a:pathLst>
                <a:path w="1897379" h="396240">
                  <a:moveTo>
                    <a:pt x="1691995" y="0"/>
                  </a:moveTo>
                  <a:lnTo>
                    <a:pt x="204889" y="0"/>
                  </a:lnTo>
                  <a:lnTo>
                    <a:pt x="157909" y="5229"/>
                  </a:lnTo>
                  <a:lnTo>
                    <a:pt x="114784" y="20124"/>
                  </a:lnTo>
                  <a:lnTo>
                    <a:pt x="76741" y="43497"/>
                  </a:lnTo>
                  <a:lnTo>
                    <a:pt x="45011" y="74159"/>
                  </a:lnTo>
                  <a:lnTo>
                    <a:pt x="20825" y="110921"/>
                  </a:lnTo>
                  <a:lnTo>
                    <a:pt x="5411" y="152595"/>
                  </a:lnTo>
                  <a:lnTo>
                    <a:pt x="0" y="197993"/>
                  </a:lnTo>
                  <a:lnTo>
                    <a:pt x="5411" y="243395"/>
                  </a:lnTo>
                  <a:lnTo>
                    <a:pt x="20825" y="285072"/>
                  </a:lnTo>
                  <a:lnTo>
                    <a:pt x="45011" y="321837"/>
                  </a:lnTo>
                  <a:lnTo>
                    <a:pt x="76741" y="352500"/>
                  </a:lnTo>
                  <a:lnTo>
                    <a:pt x="114784" y="375873"/>
                  </a:lnTo>
                  <a:lnTo>
                    <a:pt x="157909" y="390769"/>
                  </a:lnTo>
                  <a:lnTo>
                    <a:pt x="204889" y="395998"/>
                  </a:lnTo>
                  <a:lnTo>
                    <a:pt x="1691995" y="395998"/>
                  </a:lnTo>
                  <a:lnTo>
                    <a:pt x="1738974" y="390769"/>
                  </a:lnTo>
                  <a:lnTo>
                    <a:pt x="1782100" y="375873"/>
                  </a:lnTo>
                  <a:lnTo>
                    <a:pt x="1820143" y="352500"/>
                  </a:lnTo>
                  <a:lnTo>
                    <a:pt x="1851872" y="321837"/>
                  </a:lnTo>
                  <a:lnTo>
                    <a:pt x="1876059" y="285072"/>
                  </a:lnTo>
                  <a:lnTo>
                    <a:pt x="1891473" y="243395"/>
                  </a:lnTo>
                  <a:lnTo>
                    <a:pt x="1896884" y="197993"/>
                  </a:lnTo>
                  <a:lnTo>
                    <a:pt x="1891473" y="152595"/>
                  </a:lnTo>
                  <a:lnTo>
                    <a:pt x="1876059" y="110921"/>
                  </a:lnTo>
                  <a:lnTo>
                    <a:pt x="1851872" y="74159"/>
                  </a:lnTo>
                  <a:lnTo>
                    <a:pt x="1820143" y="43497"/>
                  </a:lnTo>
                  <a:lnTo>
                    <a:pt x="1782100" y="20124"/>
                  </a:lnTo>
                  <a:lnTo>
                    <a:pt x="1738974" y="5229"/>
                  </a:lnTo>
                  <a:lnTo>
                    <a:pt x="1691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45842" y="601475"/>
            <a:ext cx="163766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sz="1450" b="1" spc="229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224013"/>
            <a:ext cx="7560309" cy="601345"/>
          </a:xfrm>
          <a:custGeom>
            <a:avLst/>
            <a:gdLst/>
            <a:ahLst/>
            <a:cxnLst/>
            <a:rect l="l" t="t" r="r" b="b"/>
            <a:pathLst>
              <a:path w="7560309" h="601344">
                <a:moveTo>
                  <a:pt x="7559992" y="0"/>
                </a:moveTo>
                <a:lnTo>
                  <a:pt x="0" y="0"/>
                </a:lnTo>
                <a:lnTo>
                  <a:pt x="0" y="601192"/>
                </a:lnTo>
                <a:lnTo>
                  <a:pt x="7559992" y="601192"/>
                </a:lnTo>
                <a:lnTo>
                  <a:pt x="755999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298" y="1351505"/>
            <a:ext cx="2215951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Marking</a:t>
            </a:r>
            <a:r>
              <a:rPr sz="1900" b="1" spc="2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998" y="540004"/>
            <a:ext cx="3522979" cy="396240"/>
          </a:xfrm>
          <a:custGeom>
            <a:avLst/>
            <a:gdLst/>
            <a:ahLst/>
            <a:cxnLst/>
            <a:rect l="l" t="t" r="r" b="b"/>
            <a:pathLst>
              <a:path w="3522979" h="396240">
                <a:moveTo>
                  <a:pt x="3318002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3318002" y="395998"/>
                </a:lnTo>
                <a:lnTo>
                  <a:pt x="3364981" y="390769"/>
                </a:lnTo>
                <a:lnTo>
                  <a:pt x="3408106" y="375873"/>
                </a:lnTo>
                <a:lnTo>
                  <a:pt x="3446149" y="352500"/>
                </a:lnTo>
                <a:lnTo>
                  <a:pt x="3477879" y="321837"/>
                </a:lnTo>
                <a:lnTo>
                  <a:pt x="3502065" y="285072"/>
                </a:lnTo>
                <a:lnTo>
                  <a:pt x="3517479" y="243395"/>
                </a:lnTo>
                <a:lnTo>
                  <a:pt x="3522891" y="197993"/>
                </a:lnTo>
                <a:lnTo>
                  <a:pt x="3517479" y="152595"/>
                </a:lnTo>
                <a:lnTo>
                  <a:pt x="3502065" y="110921"/>
                </a:lnTo>
                <a:lnTo>
                  <a:pt x="3477879" y="74159"/>
                </a:lnTo>
                <a:lnTo>
                  <a:pt x="3446149" y="43497"/>
                </a:lnTo>
                <a:lnTo>
                  <a:pt x="3408106" y="20124"/>
                </a:lnTo>
                <a:lnTo>
                  <a:pt x="3364981" y="5229"/>
                </a:lnTo>
                <a:lnTo>
                  <a:pt x="331800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837" y="601475"/>
            <a:ext cx="3380139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Circulation in Hong Kong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7140242" y="10351894"/>
            <a:ext cx="2070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07073"/>
              </p:ext>
            </p:extLst>
          </p:nvPr>
        </p:nvGraphicFramePr>
        <p:xfrm>
          <a:off x="436797" y="2497126"/>
          <a:ext cx="6689085" cy="3957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1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4955" marR="120014" indent="-147320">
                        <a:lnSpc>
                          <a:spcPts val="1200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Criteria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62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Scoring</a:t>
                      </a:r>
                      <a:r>
                        <a:rPr sz="1050" b="1" spc="1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19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23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23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0815" marR="160020" indent="8890" algn="just">
                        <a:lnSpc>
                          <a:spcPts val="12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sz="1050" b="1" spc="1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used</a:t>
                      </a:r>
                      <a:r>
                        <a:rPr sz="1050" b="1" spc="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collected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95885" algn="just">
                        <a:lnSpc>
                          <a:spcPct val="1032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sz="1050" spc="1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sz="1050" spc="114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274955" algn="just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diversity</a:t>
                      </a:r>
                      <a:r>
                        <a:rPr sz="1050" spc="2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sz="1050" spc="1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collected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3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125"/>
                        </a:lnSpc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Relatively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90805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sz="1050" spc="1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quantity, moderate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274955" algn="just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diversity</a:t>
                      </a:r>
                      <a:r>
                        <a:rPr sz="1050" spc="2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sz="1050" spc="1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collected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125"/>
                        </a:lnSpc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quantity,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140335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relatively</a:t>
                      </a:r>
                      <a:r>
                        <a:rPr sz="1050" spc="20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diversity</a:t>
                      </a:r>
                      <a:r>
                        <a:rPr sz="1050" spc="2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274955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sz="1050" spc="1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collected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07950" algn="just">
                        <a:lnSpc>
                          <a:spcPct val="103200"/>
                        </a:lnSpc>
                        <a:spcBef>
                          <a:spcPts val="1125"/>
                        </a:spcBef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sz="1050" spc="6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quantity,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</a:t>
                      </a:r>
                      <a:r>
                        <a:rPr sz="1050" spc="17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diversity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050" spc="6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sz="1050" spc="9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collected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2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103505">
                        <a:lnSpc>
                          <a:spcPct val="1032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</a:t>
                      </a:r>
                      <a:r>
                        <a:rPr sz="1050" spc="13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050" spc="10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sz="1050" spc="1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collected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17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9700" marR="128905" algn="ctr">
                        <a:lnSpc>
                          <a:spcPts val="1200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Elaboration </a:t>
                      </a:r>
                      <a:r>
                        <a:rPr sz="105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r>
                        <a:rPr sz="1050" b="1" spc="1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53975">
                        <a:lnSpc>
                          <a:spcPct val="1032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Clear,</a:t>
                      </a:r>
                      <a:r>
                        <a:rPr sz="1050" spc="10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creative design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99695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concept,</a:t>
                      </a:r>
                      <a:r>
                        <a:rPr sz="1050" spc="21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practicality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17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Generally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84455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clear,</a:t>
                      </a:r>
                      <a:r>
                        <a:rPr sz="1050" spc="10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creative design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concept,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80010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relatively</a:t>
                      </a:r>
                      <a:r>
                        <a:rPr sz="1050" spc="20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practicality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explanation,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ordinary</a:t>
                      </a:r>
                      <a:r>
                        <a:rPr sz="1050" spc="20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concept,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practicality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125"/>
                        </a:lnSpc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Unclear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173990">
                        <a:lnSpc>
                          <a:spcPct val="103200"/>
                        </a:lnSpc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explanation,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</a:t>
                      </a:r>
                      <a:r>
                        <a:rPr sz="1050" spc="114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creativity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1050" spc="10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160020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concept,</a:t>
                      </a:r>
                      <a:r>
                        <a:rPr sz="1050" spc="21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practicality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3200"/>
                        </a:lnSpc>
                        <a:spcBef>
                          <a:spcPts val="5"/>
                        </a:spcBef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sz="1050" spc="6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050" spc="4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insufficient explanation,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sz="1050" spc="9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17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</a:t>
                      </a:r>
                      <a:r>
                        <a:rPr sz="1050" b="1" spc="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appeal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71C3C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9525">
                        <a:lnSpc>
                          <a:spcPct val="103200"/>
                        </a:lnSpc>
                        <a:spcBef>
                          <a:spcPts val="880"/>
                        </a:spcBef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sz="1050" spc="114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sz="1050" spc="12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aesthetically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110489">
                        <a:lnSpc>
                          <a:spcPct val="1032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pleasing,</a:t>
                      </a:r>
                      <a:r>
                        <a:rPr sz="1050" spc="23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</a:t>
                      </a:r>
                      <a:r>
                        <a:rPr sz="1050" spc="10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artistic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sz="1050" spc="114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2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151765">
                        <a:lnSpc>
                          <a:spcPct val="103200"/>
                        </a:lnSpc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aesthetically pleasing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63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441325">
                        <a:lnSpc>
                          <a:spcPct val="10320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design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318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168275">
                        <a:lnSpc>
                          <a:spcPct val="10320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Monotonous design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318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168910">
                        <a:lnSpc>
                          <a:spcPct val="103200"/>
                        </a:lnSpc>
                        <a:spcBef>
                          <a:spcPts val="5"/>
                        </a:spcBef>
                      </a:pP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Unattractive </a:t>
                      </a:r>
                      <a:r>
                        <a:rPr sz="105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sz="1050" spc="4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chaotic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318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 gridSpan="6"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sz="105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0645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507EB2"/>
                      </a:solidFill>
                      <a:prstDash val="solid"/>
                    </a:lnL>
                    <a:lnR w="9525">
                      <a:solidFill>
                        <a:srgbClr val="507EB2"/>
                      </a:solidFill>
                      <a:prstDash val="solid"/>
                    </a:lnR>
                    <a:lnT w="9525">
                      <a:solidFill>
                        <a:srgbClr val="507EB2"/>
                      </a:solidFill>
                      <a:prstDash val="solid"/>
                    </a:lnT>
                    <a:lnB w="9525">
                      <a:solidFill>
                        <a:srgbClr val="507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86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2895" y="432004"/>
            <a:ext cx="1897380" cy="396240"/>
          </a:xfrm>
          <a:custGeom>
            <a:avLst/>
            <a:gdLst/>
            <a:ahLst/>
            <a:cxnLst/>
            <a:rect l="l" t="t" r="r" b="b"/>
            <a:pathLst>
              <a:path w="1897379" h="396240">
                <a:moveTo>
                  <a:pt x="1691995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691995" y="395998"/>
                </a:lnTo>
                <a:lnTo>
                  <a:pt x="1738974" y="390769"/>
                </a:lnTo>
                <a:lnTo>
                  <a:pt x="1782100" y="375873"/>
                </a:lnTo>
                <a:lnTo>
                  <a:pt x="1820143" y="352500"/>
                </a:lnTo>
                <a:lnTo>
                  <a:pt x="1851872" y="321837"/>
                </a:lnTo>
                <a:lnTo>
                  <a:pt x="1876059" y="285072"/>
                </a:lnTo>
                <a:lnTo>
                  <a:pt x="1891473" y="243395"/>
                </a:lnTo>
                <a:lnTo>
                  <a:pt x="1896884" y="197993"/>
                </a:lnTo>
                <a:lnTo>
                  <a:pt x="1891473" y="152595"/>
                </a:lnTo>
                <a:lnTo>
                  <a:pt x="1876059" y="110921"/>
                </a:lnTo>
                <a:lnTo>
                  <a:pt x="1851872" y="74159"/>
                </a:lnTo>
                <a:lnTo>
                  <a:pt x="1820143" y="43497"/>
                </a:lnTo>
                <a:lnTo>
                  <a:pt x="1782100" y="20124"/>
                </a:lnTo>
                <a:lnTo>
                  <a:pt x="1738974" y="5229"/>
                </a:lnTo>
                <a:lnTo>
                  <a:pt x="1691995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4190" y="493476"/>
            <a:ext cx="163766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sz="1450" b="1" spc="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700" y="997476"/>
            <a:ext cx="5676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2003" y="936004"/>
            <a:ext cx="2277745" cy="396240"/>
            <a:chOff x="432003" y="936004"/>
            <a:chExt cx="2277745" cy="396240"/>
          </a:xfrm>
        </p:grpSpPr>
        <p:sp>
          <p:nvSpPr>
            <p:cNvPr id="6" name="object 6"/>
            <p:cNvSpPr/>
            <p:nvPr/>
          </p:nvSpPr>
          <p:spPr>
            <a:xfrm>
              <a:off x="441528" y="945529"/>
              <a:ext cx="2258695" cy="377190"/>
            </a:xfrm>
            <a:custGeom>
              <a:avLst/>
              <a:gdLst/>
              <a:ahLst/>
              <a:cxnLst/>
              <a:rect l="l" t="t" r="r" b="b"/>
              <a:pathLst>
                <a:path w="2258695" h="377190">
                  <a:moveTo>
                    <a:pt x="2063038" y="376948"/>
                  </a:moveTo>
                  <a:lnTo>
                    <a:pt x="2107778" y="371962"/>
                  </a:lnTo>
                  <a:lnTo>
                    <a:pt x="2148878" y="357763"/>
                  </a:lnTo>
                  <a:lnTo>
                    <a:pt x="2185155" y="335491"/>
                  </a:lnTo>
                  <a:lnTo>
                    <a:pt x="2215428" y="306286"/>
                  </a:lnTo>
                  <a:lnTo>
                    <a:pt x="2238515" y="271287"/>
                  </a:lnTo>
                  <a:lnTo>
                    <a:pt x="2253234" y="231635"/>
                  </a:lnTo>
                  <a:lnTo>
                    <a:pt x="2258402" y="188468"/>
                  </a:lnTo>
                  <a:lnTo>
                    <a:pt x="2253234" y="145305"/>
                  </a:lnTo>
                  <a:lnTo>
                    <a:pt x="2238515" y="105656"/>
                  </a:lnTo>
                  <a:lnTo>
                    <a:pt x="2215428" y="70659"/>
                  </a:lnTo>
                  <a:lnTo>
                    <a:pt x="2185155" y="41455"/>
                  </a:lnTo>
                  <a:lnTo>
                    <a:pt x="2148878" y="19184"/>
                  </a:lnTo>
                  <a:lnTo>
                    <a:pt x="2107778" y="4986"/>
                  </a:lnTo>
                  <a:lnTo>
                    <a:pt x="2063038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063038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82124" y="9467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067775" y="432010"/>
            <a:ext cx="396240" cy="396240"/>
            <a:chOff x="6067775" y="432010"/>
            <a:chExt cx="396240" cy="396240"/>
          </a:xfrm>
        </p:grpSpPr>
        <p:sp>
          <p:nvSpPr>
            <p:cNvPr id="9" name="object 9"/>
            <p:cNvSpPr/>
            <p:nvPr/>
          </p:nvSpPr>
          <p:spPr>
            <a:xfrm>
              <a:off x="6067775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0232" y="521244"/>
              <a:ext cx="76923" cy="214515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31998" y="432004"/>
            <a:ext cx="3522979" cy="396240"/>
          </a:xfrm>
          <a:custGeom>
            <a:avLst/>
            <a:gdLst/>
            <a:ahLst/>
            <a:cxnLst/>
            <a:rect l="l" t="t" r="r" b="b"/>
            <a:pathLst>
              <a:path w="3522979" h="396240">
                <a:moveTo>
                  <a:pt x="3318002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3318002" y="395998"/>
                </a:lnTo>
                <a:lnTo>
                  <a:pt x="3364981" y="390769"/>
                </a:lnTo>
                <a:lnTo>
                  <a:pt x="3408106" y="375873"/>
                </a:lnTo>
                <a:lnTo>
                  <a:pt x="3446149" y="352500"/>
                </a:lnTo>
                <a:lnTo>
                  <a:pt x="3477879" y="321837"/>
                </a:lnTo>
                <a:lnTo>
                  <a:pt x="3502065" y="285072"/>
                </a:lnTo>
                <a:lnTo>
                  <a:pt x="3517479" y="243395"/>
                </a:lnTo>
                <a:lnTo>
                  <a:pt x="3522891" y="197993"/>
                </a:lnTo>
                <a:lnTo>
                  <a:pt x="3517479" y="152595"/>
                </a:lnTo>
                <a:lnTo>
                  <a:pt x="3502065" y="110921"/>
                </a:lnTo>
                <a:lnTo>
                  <a:pt x="3477879" y="74159"/>
                </a:lnTo>
                <a:lnTo>
                  <a:pt x="3446149" y="43497"/>
                </a:lnTo>
                <a:lnTo>
                  <a:pt x="3408106" y="20124"/>
                </a:lnTo>
                <a:lnTo>
                  <a:pt x="3364981" y="5229"/>
                </a:lnTo>
                <a:lnTo>
                  <a:pt x="331800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838" y="493476"/>
            <a:ext cx="3359636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Circulation in Hong Kong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1998" y="4419988"/>
            <a:ext cx="6696075" cy="1302385"/>
            <a:chOff x="431998" y="4419988"/>
            <a:chExt cx="6696075" cy="1302385"/>
          </a:xfrm>
        </p:grpSpPr>
        <p:sp>
          <p:nvSpPr>
            <p:cNvPr id="14" name="object 14"/>
            <p:cNvSpPr/>
            <p:nvPr/>
          </p:nvSpPr>
          <p:spPr>
            <a:xfrm>
              <a:off x="441528" y="4429513"/>
              <a:ext cx="1333500" cy="1283335"/>
            </a:xfrm>
            <a:custGeom>
              <a:avLst/>
              <a:gdLst/>
              <a:ahLst/>
              <a:cxnLst/>
              <a:rect l="l" t="t" r="r" b="b"/>
              <a:pathLst>
                <a:path w="1333500" h="1283335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067333"/>
                  </a:lnTo>
                  <a:lnTo>
                    <a:pt x="5704" y="1116863"/>
                  </a:lnTo>
                  <a:lnTo>
                    <a:pt x="21953" y="1162329"/>
                  </a:lnTo>
                  <a:lnTo>
                    <a:pt x="47450" y="1202435"/>
                  </a:lnTo>
                  <a:lnTo>
                    <a:pt x="80899" y="1235884"/>
                  </a:lnTo>
                  <a:lnTo>
                    <a:pt x="121005" y="1261381"/>
                  </a:lnTo>
                  <a:lnTo>
                    <a:pt x="166471" y="1277630"/>
                  </a:lnTo>
                  <a:lnTo>
                    <a:pt x="216001" y="1283335"/>
                  </a:lnTo>
                  <a:lnTo>
                    <a:pt x="1333271" y="1283335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41528" y="4429513"/>
              <a:ext cx="1333500" cy="1283335"/>
            </a:xfrm>
            <a:custGeom>
              <a:avLst/>
              <a:gdLst/>
              <a:ahLst/>
              <a:cxnLst/>
              <a:rect l="l" t="t" r="r" b="b"/>
              <a:pathLst>
                <a:path w="1333500" h="1283335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067333"/>
                  </a:lnTo>
                  <a:lnTo>
                    <a:pt x="5704" y="1116863"/>
                  </a:lnTo>
                  <a:lnTo>
                    <a:pt x="21953" y="1162329"/>
                  </a:lnTo>
                  <a:lnTo>
                    <a:pt x="47450" y="1202435"/>
                  </a:lnTo>
                  <a:lnTo>
                    <a:pt x="80899" y="1235884"/>
                  </a:lnTo>
                  <a:lnTo>
                    <a:pt x="121005" y="1261381"/>
                  </a:lnTo>
                  <a:lnTo>
                    <a:pt x="166471" y="1277630"/>
                  </a:lnTo>
                  <a:lnTo>
                    <a:pt x="216001" y="1283335"/>
                  </a:lnTo>
                  <a:lnTo>
                    <a:pt x="1333271" y="1283335"/>
                  </a:lnTo>
                  <a:lnTo>
                    <a:pt x="133327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41523" y="4429513"/>
              <a:ext cx="6677025" cy="1283335"/>
            </a:xfrm>
            <a:custGeom>
              <a:avLst/>
              <a:gdLst/>
              <a:ahLst/>
              <a:cxnLst/>
              <a:rect l="l" t="t" r="r" b="b"/>
              <a:pathLst>
                <a:path w="6677025" h="128333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067333"/>
                  </a:lnTo>
                  <a:lnTo>
                    <a:pt x="5704" y="1116863"/>
                  </a:lnTo>
                  <a:lnTo>
                    <a:pt x="21955" y="1162329"/>
                  </a:lnTo>
                  <a:lnTo>
                    <a:pt x="47454" y="1202435"/>
                  </a:lnTo>
                  <a:lnTo>
                    <a:pt x="80904" y="1235884"/>
                  </a:lnTo>
                  <a:lnTo>
                    <a:pt x="121011" y="1261381"/>
                  </a:lnTo>
                  <a:lnTo>
                    <a:pt x="166475" y="1277630"/>
                  </a:lnTo>
                  <a:lnTo>
                    <a:pt x="216001" y="1283335"/>
                  </a:lnTo>
                  <a:lnTo>
                    <a:pt x="6460947" y="1283335"/>
                  </a:lnTo>
                  <a:lnTo>
                    <a:pt x="6510477" y="1277630"/>
                  </a:lnTo>
                  <a:lnTo>
                    <a:pt x="6555943" y="1261381"/>
                  </a:lnTo>
                  <a:lnTo>
                    <a:pt x="6596049" y="1235884"/>
                  </a:lnTo>
                  <a:lnTo>
                    <a:pt x="6629498" y="1202435"/>
                  </a:lnTo>
                  <a:lnTo>
                    <a:pt x="6654995" y="1162329"/>
                  </a:lnTo>
                  <a:lnTo>
                    <a:pt x="6671244" y="1116863"/>
                  </a:lnTo>
                  <a:lnTo>
                    <a:pt x="6676948" y="1067333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31998" y="5902379"/>
            <a:ext cx="6696075" cy="1338580"/>
            <a:chOff x="431998" y="5902379"/>
            <a:chExt cx="6696075" cy="1338580"/>
          </a:xfrm>
        </p:grpSpPr>
        <p:sp>
          <p:nvSpPr>
            <p:cNvPr id="18" name="object 18"/>
            <p:cNvSpPr/>
            <p:nvPr/>
          </p:nvSpPr>
          <p:spPr>
            <a:xfrm>
              <a:off x="441528" y="5911904"/>
              <a:ext cx="1333500" cy="1319530"/>
            </a:xfrm>
            <a:custGeom>
              <a:avLst/>
              <a:gdLst/>
              <a:ahLst/>
              <a:cxnLst/>
              <a:rect l="l" t="t" r="r" b="b"/>
              <a:pathLst>
                <a:path w="1333500" h="1319529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03337"/>
                  </a:lnTo>
                  <a:lnTo>
                    <a:pt x="5704" y="1152864"/>
                  </a:lnTo>
                  <a:lnTo>
                    <a:pt x="21953" y="1198328"/>
                  </a:lnTo>
                  <a:lnTo>
                    <a:pt x="47450" y="1238434"/>
                  </a:lnTo>
                  <a:lnTo>
                    <a:pt x="80899" y="1271885"/>
                  </a:lnTo>
                  <a:lnTo>
                    <a:pt x="121005" y="1297384"/>
                  </a:lnTo>
                  <a:lnTo>
                    <a:pt x="166471" y="1313634"/>
                  </a:lnTo>
                  <a:lnTo>
                    <a:pt x="216001" y="1319339"/>
                  </a:lnTo>
                  <a:lnTo>
                    <a:pt x="1333271" y="1319339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41528" y="5911904"/>
              <a:ext cx="1333500" cy="1319530"/>
            </a:xfrm>
            <a:custGeom>
              <a:avLst/>
              <a:gdLst/>
              <a:ahLst/>
              <a:cxnLst/>
              <a:rect l="l" t="t" r="r" b="b"/>
              <a:pathLst>
                <a:path w="1333500" h="1319529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03337"/>
                  </a:lnTo>
                  <a:lnTo>
                    <a:pt x="5704" y="1152864"/>
                  </a:lnTo>
                  <a:lnTo>
                    <a:pt x="21953" y="1198328"/>
                  </a:lnTo>
                  <a:lnTo>
                    <a:pt x="47450" y="1238434"/>
                  </a:lnTo>
                  <a:lnTo>
                    <a:pt x="80899" y="1271885"/>
                  </a:lnTo>
                  <a:lnTo>
                    <a:pt x="121005" y="1297384"/>
                  </a:lnTo>
                  <a:lnTo>
                    <a:pt x="166471" y="1313634"/>
                  </a:lnTo>
                  <a:lnTo>
                    <a:pt x="216001" y="1319339"/>
                  </a:lnTo>
                  <a:lnTo>
                    <a:pt x="1333271" y="1319339"/>
                  </a:lnTo>
                  <a:lnTo>
                    <a:pt x="133327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41523" y="5911904"/>
              <a:ext cx="6677025" cy="1319530"/>
            </a:xfrm>
            <a:custGeom>
              <a:avLst/>
              <a:gdLst/>
              <a:ahLst/>
              <a:cxnLst/>
              <a:rect l="l" t="t" r="r" b="b"/>
              <a:pathLst>
                <a:path w="6677025" h="131952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103325"/>
                  </a:lnTo>
                  <a:lnTo>
                    <a:pt x="5704" y="1152856"/>
                  </a:lnTo>
                  <a:lnTo>
                    <a:pt x="21955" y="1198323"/>
                  </a:lnTo>
                  <a:lnTo>
                    <a:pt x="47454" y="1238432"/>
                  </a:lnTo>
                  <a:lnTo>
                    <a:pt x="80904" y="1271884"/>
                  </a:lnTo>
                  <a:lnTo>
                    <a:pt x="121011" y="1297383"/>
                  </a:lnTo>
                  <a:lnTo>
                    <a:pt x="166475" y="1313634"/>
                  </a:lnTo>
                  <a:lnTo>
                    <a:pt x="216001" y="1319339"/>
                  </a:lnTo>
                  <a:lnTo>
                    <a:pt x="6460947" y="1319339"/>
                  </a:lnTo>
                  <a:lnTo>
                    <a:pt x="6510477" y="1313634"/>
                  </a:lnTo>
                  <a:lnTo>
                    <a:pt x="6555943" y="1297383"/>
                  </a:lnTo>
                  <a:lnTo>
                    <a:pt x="6596049" y="1271884"/>
                  </a:lnTo>
                  <a:lnTo>
                    <a:pt x="6629498" y="1238432"/>
                  </a:lnTo>
                  <a:lnTo>
                    <a:pt x="6654995" y="1198323"/>
                  </a:lnTo>
                  <a:lnTo>
                    <a:pt x="6671244" y="1152856"/>
                  </a:lnTo>
                  <a:lnTo>
                    <a:pt x="6676948" y="1103325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776933" y="5911270"/>
              <a:ext cx="0" cy="1320800"/>
            </a:xfrm>
            <a:custGeom>
              <a:avLst/>
              <a:gdLst/>
              <a:ahLst/>
              <a:cxnLst/>
              <a:rect l="l" t="t" r="r" b="b"/>
              <a:pathLst>
                <a:path h="1320800">
                  <a:moveTo>
                    <a:pt x="0" y="0"/>
                  </a:moveTo>
                  <a:lnTo>
                    <a:pt x="0" y="1320596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967999" y="6240678"/>
              <a:ext cx="4980305" cy="0"/>
            </a:xfrm>
            <a:custGeom>
              <a:avLst/>
              <a:gdLst/>
              <a:ahLst/>
              <a:cxnLst/>
              <a:rect l="l" t="t" r="r" b="b"/>
              <a:pathLst>
                <a:path w="4980305">
                  <a:moveTo>
                    <a:pt x="0" y="0"/>
                  </a:moveTo>
                  <a:lnTo>
                    <a:pt x="498000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967999" y="6574202"/>
              <a:ext cx="4980305" cy="0"/>
            </a:xfrm>
            <a:custGeom>
              <a:avLst/>
              <a:gdLst/>
              <a:ahLst/>
              <a:cxnLst/>
              <a:rect l="l" t="t" r="r" b="b"/>
              <a:pathLst>
                <a:path w="4980305">
                  <a:moveTo>
                    <a:pt x="0" y="0"/>
                  </a:moveTo>
                  <a:lnTo>
                    <a:pt x="498000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967999" y="6907725"/>
              <a:ext cx="4980305" cy="0"/>
            </a:xfrm>
            <a:custGeom>
              <a:avLst/>
              <a:gdLst/>
              <a:ahLst/>
              <a:cxnLst/>
              <a:rect l="l" t="t" r="r" b="b"/>
              <a:pathLst>
                <a:path w="4980305">
                  <a:moveTo>
                    <a:pt x="0" y="0"/>
                  </a:moveTo>
                  <a:lnTo>
                    <a:pt x="4980000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31998" y="8219149"/>
            <a:ext cx="6696075" cy="2058670"/>
            <a:chOff x="431998" y="8219149"/>
            <a:chExt cx="6696075" cy="2058670"/>
          </a:xfrm>
        </p:grpSpPr>
        <p:sp>
          <p:nvSpPr>
            <p:cNvPr id="26" name="object 26"/>
            <p:cNvSpPr/>
            <p:nvPr/>
          </p:nvSpPr>
          <p:spPr>
            <a:xfrm>
              <a:off x="1160995" y="8238914"/>
              <a:ext cx="5953125" cy="351155"/>
            </a:xfrm>
            <a:custGeom>
              <a:avLst/>
              <a:gdLst/>
              <a:ahLst/>
              <a:cxnLst/>
              <a:rect l="l" t="t" r="r" b="b"/>
              <a:pathLst>
                <a:path w="5953125" h="351154">
                  <a:moveTo>
                    <a:pt x="5772607" y="0"/>
                  </a:moveTo>
                  <a:lnTo>
                    <a:pt x="952" y="0"/>
                  </a:lnTo>
                  <a:lnTo>
                    <a:pt x="0" y="952"/>
                  </a:lnTo>
                  <a:lnTo>
                    <a:pt x="0" y="351040"/>
                  </a:lnTo>
                  <a:lnTo>
                    <a:pt x="5952604" y="351040"/>
                  </a:lnTo>
                  <a:lnTo>
                    <a:pt x="5952604" y="180035"/>
                  </a:lnTo>
                  <a:lnTo>
                    <a:pt x="5946174" y="132179"/>
                  </a:lnTo>
                  <a:lnTo>
                    <a:pt x="5928027" y="89174"/>
                  </a:lnTo>
                  <a:lnTo>
                    <a:pt x="5899881" y="52736"/>
                  </a:lnTo>
                  <a:lnTo>
                    <a:pt x="5863452" y="24583"/>
                  </a:lnTo>
                  <a:lnTo>
                    <a:pt x="5820455" y="6432"/>
                  </a:lnTo>
                  <a:lnTo>
                    <a:pt x="577260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41528" y="8228674"/>
              <a:ext cx="1333500" cy="2039620"/>
            </a:xfrm>
            <a:custGeom>
              <a:avLst/>
              <a:gdLst/>
              <a:ahLst/>
              <a:cxnLst/>
              <a:rect l="l" t="t" r="r" b="b"/>
              <a:pathLst>
                <a:path w="1333500" h="2039620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823339"/>
                  </a:lnTo>
                  <a:lnTo>
                    <a:pt x="5704" y="1872865"/>
                  </a:lnTo>
                  <a:lnTo>
                    <a:pt x="21953" y="1918329"/>
                  </a:lnTo>
                  <a:lnTo>
                    <a:pt x="47450" y="1958435"/>
                  </a:lnTo>
                  <a:lnTo>
                    <a:pt x="80899" y="1991886"/>
                  </a:lnTo>
                  <a:lnTo>
                    <a:pt x="121005" y="2017385"/>
                  </a:lnTo>
                  <a:lnTo>
                    <a:pt x="166471" y="2033635"/>
                  </a:lnTo>
                  <a:lnTo>
                    <a:pt x="216001" y="2039340"/>
                  </a:lnTo>
                  <a:lnTo>
                    <a:pt x="1333271" y="2039340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41528" y="8228674"/>
              <a:ext cx="1333500" cy="2039620"/>
            </a:xfrm>
            <a:custGeom>
              <a:avLst/>
              <a:gdLst/>
              <a:ahLst/>
              <a:cxnLst/>
              <a:rect l="l" t="t" r="r" b="b"/>
              <a:pathLst>
                <a:path w="1333500" h="2039620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823339"/>
                  </a:lnTo>
                  <a:lnTo>
                    <a:pt x="5704" y="1872865"/>
                  </a:lnTo>
                  <a:lnTo>
                    <a:pt x="21953" y="1918329"/>
                  </a:lnTo>
                  <a:lnTo>
                    <a:pt x="47450" y="1958435"/>
                  </a:lnTo>
                  <a:lnTo>
                    <a:pt x="80899" y="1991886"/>
                  </a:lnTo>
                  <a:lnTo>
                    <a:pt x="121005" y="2017385"/>
                  </a:lnTo>
                  <a:lnTo>
                    <a:pt x="166471" y="2033635"/>
                  </a:lnTo>
                  <a:lnTo>
                    <a:pt x="216001" y="2039340"/>
                  </a:lnTo>
                  <a:lnTo>
                    <a:pt x="1333271" y="2039340"/>
                  </a:lnTo>
                  <a:lnTo>
                    <a:pt x="1333271" y="0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41523" y="8228680"/>
              <a:ext cx="6677025" cy="2039620"/>
            </a:xfrm>
            <a:custGeom>
              <a:avLst/>
              <a:gdLst/>
              <a:ahLst/>
              <a:cxnLst/>
              <a:rect l="l" t="t" r="r" b="b"/>
              <a:pathLst>
                <a:path w="6677025" h="203962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823339"/>
                  </a:lnTo>
                  <a:lnTo>
                    <a:pt x="5704" y="1872865"/>
                  </a:lnTo>
                  <a:lnTo>
                    <a:pt x="21955" y="1918329"/>
                  </a:lnTo>
                  <a:lnTo>
                    <a:pt x="47454" y="1958435"/>
                  </a:lnTo>
                  <a:lnTo>
                    <a:pt x="80904" y="1991886"/>
                  </a:lnTo>
                  <a:lnTo>
                    <a:pt x="121011" y="2017385"/>
                  </a:lnTo>
                  <a:lnTo>
                    <a:pt x="166475" y="2033635"/>
                  </a:lnTo>
                  <a:lnTo>
                    <a:pt x="216001" y="2039340"/>
                  </a:lnTo>
                  <a:lnTo>
                    <a:pt x="6460947" y="2039340"/>
                  </a:lnTo>
                  <a:lnTo>
                    <a:pt x="6510477" y="2033635"/>
                  </a:lnTo>
                  <a:lnTo>
                    <a:pt x="6555943" y="2017385"/>
                  </a:lnTo>
                  <a:lnTo>
                    <a:pt x="6596049" y="1991886"/>
                  </a:lnTo>
                  <a:lnTo>
                    <a:pt x="6629498" y="1958435"/>
                  </a:lnTo>
                  <a:lnTo>
                    <a:pt x="6654995" y="1918329"/>
                  </a:lnTo>
                  <a:lnTo>
                    <a:pt x="6671244" y="1872865"/>
                  </a:lnTo>
                  <a:lnTo>
                    <a:pt x="6676948" y="1823339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776933" y="8228044"/>
              <a:ext cx="0" cy="2040889"/>
            </a:xfrm>
            <a:custGeom>
              <a:avLst/>
              <a:gdLst/>
              <a:ahLst/>
              <a:cxnLst/>
              <a:rect l="l" t="t" r="r" b="b"/>
              <a:pathLst>
                <a:path h="2040890">
                  <a:moveTo>
                    <a:pt x="0" y="0"/>
                  </a:moveTo>
                  <a:lnTo>
                    <a:pt x="0" y="2040597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455021" y="8228044"/>
              <a:ext cx="0" cy="2036445"/>
            </a:xfrm>
            <a:custGeom>
              <a:avLst/>
              <a:gdLst/>
              <a:ahLst/>
              <a:cxnLst/>
              <a:rect l="l" t="t" r="r" b="b"/>
              <a:pathLst>
                <a:path h="2036445">
                  <a:moveTo>
                    <a:pt x="0" y="0"/>
                  </a:moveTo>
                  <a:lnTo>
                    <a:pt x="0" y="2035911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31999" y="8588690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31999" y="8922213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31999" y="9255737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31999" y="9589261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31999" y="9922784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555008" y="8228044"/>
              <a:ext cx="0" cy="2036445"/>
            </a:xfrm>
            <a:custGeom>
              <a:avLst/>
              <a:gdLst/>
              <a:ahLst/>
              <a:cxnLst/>
              <a:rect l="l" t="t" r="r" b="b"/>
              <a:pathLst>
                <a:path h="2036445">
                  <a:moveTo>
                    <a:pt x="0" y="0"/>
                  </a:moveTo>
                  <a:lnTo>
                    <a:pt x="0" y="2035911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6218485" y="8228044"/>
              <a:ext cx="0" cy="2036445"/>
            </a:xfrm>
            <a:custGeom>
              <a:avLst/>
              <a:gdLst/>
              <a:ahLst/>
              <a:cxnLst/>
              <a:rect l="l" t="t" r="r" b="b"/>
              <a:pathLst>
                <a:path h="2036445">
                  <a:moveTo>
                    <a:pt x="0" y="0"/>
                  </a:moveTo>
                  <a:lnTo>
                    <a:pt x="0" y="2035911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31998" y="2541597"/>
            <a:ext cx="6696075" cy="1698625"/>
            <a:chOff x="431998" y="2541597"/>
            <a:chExt cx="6696075" cy="1698625"/>
          </a:xfrm>
        </p:grpSpPr>
        <p:sp>
          <p:nvSpPr>
            <p:cNvPr id="40" name="object 40"/>
            <p:cNvSpPr/>
            <p:nvPr/>
          </p:nvSpPr>
          <p:spPr>
            <a:xfrm>
              <a:off x="1160995" y="2561419"/>
              <a:ext cx="5953125" cy="351155"/>
            </a:xfrm>
            <a:custGeom>
              <a:avLst/>
              <a:gdLst/>
              <a:ahLst/>
              <a:cxnLst/>
              <a:rect l="l" t="t" r="r" b="b"/>
              <a:pathLst>
                <a:path w="5953125" h="351155">
                  <a:moveTo>
                    <a:pt x="5772607" y="0"/>
                  </a:moveTo>
                  <a:lnTo>
                    <a:pt x="952" y="0"/>
                  </a:lnTo>
                  <a:lnTo>
                    <a:pt x="0" y="952"/>
                  </a:lnTo>
                  <a:lnTo>
                    <a:pt x="0" y="350989"/>
                  </a:lnTo>
                  <a:lnTo>
                    <a:pt x="5952604" y="350989"/>
                  </a:lnTo>
                  <a:lnTo>
                    <a:pt x="5952604" y="179984"/>
                  </a:lnTo>
                  <a:lnTo>
                    <a:pt x="5946174" y="132132"/>
                  </a:lnTo>
                  <a:lnTo>
                    <a:pt x="5928027" y="89137"/>
                  </a:lnTo>
                  <a:lnTo>
                    <a:pt x="5899881" y="52711"/>
                  </a:lnTo>
                  <a:lnTo>
                    <a:pt x="5863452" y="24570"/>
                  </a:lnTo>
                  <a:lnTo>
                    <a:pt x="5820455" y="6428"/>
                  </a:lnTo>
                  <a:lnTo>
                    <a:pt x="577260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41528" y="2551129"/>
              <a:ext cx="1333500" cy="1679575"/>
            </a:xfrm>
            <a:custGeom>
              <a:avLst/>
              <a:gdLst/>
              <a:ahLst/>
              <a:cxnLst/>
              <a:rect l="l" t="t" r="r" b="b"/>
              <a:pathLst>
                <a:path w="1333500" h="1679575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463332"/>
                  </a:lnTo>
                  <a:lnTo>
                    <a:pt x="5704" y="1512862"/>
                  </a:lnTo>
                  <a:lnTo>
                    <a:pt x="21953" y="1558328"/>
                  </a:lnTo>
                  <a:lnTo>
                    <a:pt x="47450" y="1598434"/>
                  </a:lnTo>
                  <a:lnTo>
                    <a:pt x="80899" y="1631883"/>
                  </a:lnTo>
                  <a:lnTo>
                    <a:pt x="121005" y="1657380"/>
                  </a:lnTo>
                  <a:lnTo>
                    <a:pt x="166471" y="1673629"/>
                  </a:lnTo>
                  <a:lnTo>
                    <a:pt x="216001" y="1679333"/>
                  </a:lnTo>
                  <a:lnTo>
                    <a:pt x="1333271" y="1679333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41528" y="2551129"/>
              <a:ext cx="1333500" cy="1679575"/>
            </a:xfrm>
            <a:custGeom>
              <a:avLst/>
              <a:gdLst/>
              <a:ahLst/>
              <a:cxnLst/>
              <a:rect l="l" t="t" r="r" b="b"/>
              <a:pathLst>
                <a:path w="1333500" h="1679575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463332"/>
                  </a:lnTo>
                  <a:lnTo>
                    <a:pt x="5704" y="1512862"/>
                  </a:lnTo>
                  <a:lnTo>
                    <a:pt x="21953" y="1558328"/>
                  </a:lnTo>
                  <a:lnTo>
                    <a:pt x="47450" y="1598434"/>
                  </a:lnTo>
                  <a:lnTo>
                    <a:pt x="80899" y="1631883"/>
                  </a:lnTo>
                  <a:lnTo>
                    <a:pt x="121005" y="1657380"/>
                  </a:lnTo>
                  <a:lnTo>
                    <a:pt x="166471" y="1673629"/>
                  </a:lnTo>
                  <a:lnTo>
                    <a:pt x="216001" y="1679333"/>
                  </a:lnTo>
                  <a:lnTo>
                    <a:pt x="1333271" y="1679333"/>
                  </a:lnTo>
                  <a:lnTo>
                    <a:pt x="133327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41523" y="2551122"/>
              <a:ext cx="6677025" cy="1679575"/>
            </a:xfrm>
            <a:custGeom>
              <a:avLst/>
              <a:gdLst/>
              <a:ahLst/>
              <a:cxnLst/>
              <a:rect l="l" t="t" r="r" b="b"/>
              <a:pathLst>
                <a:path w="6677025" h="167957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463344"/>
                  </a:lnTo>
                  <a:lnTo>
                    <a:pt x="5704" y="1512870"/>
                  </a:lnTo>
                  <a:lnTo>
                    <a:pt x="21955" y="1558332"/>
                  </a:lnTo>
                  <a:lnTo>
                    <a:pt x="47454" y="1598436"/>
                  </a:lnTo>
                  <a:lnTo>
                    <a:pt x="80904" y="1631884"/>
                  </a:lnTo>
                  <a:lnTo>
                    <a:pt x="121011" y="1657380"/>
                  </a:lnTo>
                  <a:lnTo>
                    <a:pt x="166475" y="1673629"/>
                  </a:lnTo>
                  <a:lnTo>
                    <a:pt x="216001" y="1679333"/>
                  </a:lnTo>
                  <a:lnTo>
                    <a:pt x="6460947" y="1679333"/>
                  </a:lnTo>
                  <a:lnTo>
                    <a:pt x="6510477" y="1673629"/>
                  </a:lnTo>
                  <a:lnTo>
                    <a:pt x="6555943" y="1657380"/>
                  </a:lnTo>
                  <a:lnTo>
                    <a:pt x="6596049" y="1631884"/>
                  </a:lnTo>
                  <a:lnTo>
                    <a:pt x="6629498" y="1598436"/>
                  </a:lnTo>
                  <a:lnTo>
                    <a:pt x="6654995" y="1558332"/>
                  </a:lnTo>
                  <a:lnTo>
                    <a:pt x="6671244" y="1512870"/>
                  </a:lnTo>
                  <a:lnTo>
                    <a:pt x="6676948" y="1463344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4" name="object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97215"/>
              </p:ext>
            </p:extLst>
          </p:nvPr>
        </p:nvGraphicFramePr>
        <p:xfrm>
          <a:off x="431999" y="2550496"/>
          <a:ext cx="6695439" cy="167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50" b="1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sz="1050" b="1" spc="10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2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50" b="1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50" b="1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sz="1050" b="1" spc="10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2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050" b="1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>
                    <a:lnL w="9525">
                      <a:solidFill>
                        <a:srgbClr val="72CBC9"/>
                      </a:solidFill>
                      <a:prstDash val="solid"/>
                    </a:lnL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11430" algn="ctr">
                        <a:lnSpc>
                          <a:spcPts val="1065"/>
                        </a:lnSpc>
                      </a:pPr>
                      <a:r>
                        <a:rPr sz="1300" b="1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</a:t>
                      </a:r>
                      <a:r>
                        <a:rPr sz="1300" b="1" spc="10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b="1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300" b="1" spc="7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endParaRPr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" algn="ctr">
                        <a:lnSpc>
                          <a:spcPts val="1420"/>
                        </a:lnSpc>
                        <a:spcBef>
                          <a:spcPts val="40"/>
                        </a:spcBef>
                      </a:pPr>
                      <a:r>
                        <a:rPr sz="1300" b="1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  <a:endParaRPr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" name="object 45"/>
          <p:cNvSpPr txBox="1"/>
          <p:nvPr/>
        </p:nvSpPr>
        <p:spPr>
          <a:xfrm>
            <a:off x="2519019" y="8310224"/>
            <a:ext cx="29337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06469" y="8310224"/>
            <a:ext cx="60071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52470" y="8310224"/>
            <a:ext cx="60071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94269" y="8310224"/>
            <a:ext cx="29337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3766" y="4747966"/>
            <a:ext cx="1092200" cy="8259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algn="ctr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Illustration</a:t>
            </a:r>
            <a:r>
              <a:rPr sz="1300" b="1" spc="3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transformed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" algn="ctr">
              <a:lnSpc>
                <a:spcPct val="100000"/>
              </a:lnSpc>
              <a:spcBef>
                <a:spcPts val="4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0586" y="6248354"/>
            <a:ext cx="1216116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" algn="ctr">
              <a:lnSpc>
                <a:spcPct val="100000"/>
              </a:lnSpc>
              <a:spcBef>
                <a:spcPts val="4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(50-100</a:t>
            </a:r>
            <a:r>
              <a:rPr sz="1300" b="1" spc="17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31998" y="7420760"/>
            <a:ext cx="6696075" cy="618490"/>
            <a:chOff x="431998" y="7420760"/>
            <a:chExt cx="6696075" cy="618490"/>
          </a:xfrm>
        </p:grpSpPr>
        <p:sp>
          <p:nvSpPr>
            <p:cNvPr id="52" name="object 52"/>
            <p:cNvSpPr/>
            <p:nvPr/>
          </p:nvSpPr>
          <p:spPr>
            <a:xfrm>
              <a:off x="441528" y="7430285"/>
              <a:ext cx="1333500" cy="599440"/>
            </a:xfrm>
            <a:custGeom>
              <a:avLst/>
              <a:gdLst/>
              <a:ahLst/>
              <a:cxnLst/>
              <a:rect l="l" t="t" r="r" b="b"/>
              <a:pathLst>
                <a:path w="1333500" h="599440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83336"/>
                  </a:lnTo>
                  <a:lnTo>
                    <a:pt x="5704" y="432862"/>
                  </a:lnTo>
                  <a:lnTo>
                    <a:pt x="21953" y="478327"/>
                  </a:lnTo>
                  <a:lnTo>
                    <a:pt x="47450" y="518433"/>
                  </a:lnTo>
                  <a:lnTo>
                    <a:pt x="80899" y="551884"/>
                  </a:lnTo>
                  <a:lnTo>
                    <a:pt x="121005" y="577383"/>
                  </a:lnTo>
                  <a:lnTo>
                    <a:pt x="166471" y="593633"/>
                  </a:lnTo>
                  <a:lnTo>
                    <a:pt x="216001" y="599338"/>
                  </a:lnTo>
                  <a:lnTo>
                    <a:pt x="1333271" y="599338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41528" y="7430285"/>
              <a:ext cx="1333500" cy="599440"/>
            </a:xfrm>
            <a:custGeom>
              <a:avLst/>
              <a:gdLst/>
              <a:ahLst/>
              <a:cxnLst/>
              <a:rect l="l" t="t" r="r" b="b"/>
              <a:pathLst>
                <a:path w="1333500" h="599440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83336"/>
                  </a:lnTo>
                  <a:lnTo>
                    <a:pt x="5704" y="432862"/>
                  </a:lnTo>
                  <a:lnTo>
                    <a:pt x="21953" y="478327"/>
                  </a:lnTo>
                  <a:lnTo>
                    <a:pt x="47450" y="518433"/>
                  </a:lnTo>
                  <a:lnTo>
                    <a:pt x="80899" y="551884"/>
                  </a:lnTo>
                  <a:lnTo>
                    <a:pt x="121005" y="577383"/>
                  </a:lnTo>
                  <a:lnTo>
                    <a:pt x="166471" y="593633"/>
                  </a:lnTo>
                  <a:lnTo>
                    <a:pt x="216001" y="599338"/>
                  </a:lnTo>
                  <a:lnTo>
                    <a:pt x="1333271" y="599338"/>
                  </a:lnTo>
                  <a:lnTo>
                    <a:pt x="1333271" y="0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41523" y="7430292"/>
              <a:ext cx="6677025" cy="599440"/>
            </a:xfrm>
            <a:custGeom>
              <a:avLst/>
              <a:gdLst/>
              <a:ahLst/>
              <a:cxnLst/>
              <a:rect l="l" t="t" r="r" b="b"/>
              <a:pathLst>
                <a:path w="6677025" h="59944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383336"/>
                  </a:lnTo>
                  <a:lnTo>
                    <a:pt x="5704" y="432862"/>
                  </a:lnTo>
                  <a:lnTo>
                    <a:pt x="21955" y="478327"/>
                  </a:lnTo>
                  <a:lnTo>
                    <a:pt x="47454" y="518433"/>
                  </a:lnTo>
                  <a:lnTo>
                    <a:pt x="80904" y="551884"/>
                  </a:lnTo>
                  <a:lnTo>
                    <a:pt x="121011" y="577383"/>
                  </a:lnTo>
                  <a:lnTo>
                    <a:pt x="166475" y="593633"/>
                  </a:lnTo>
                  <a:lnTo>
                    <a:pt x="216001" y="599338"/>
                  </a:lnTo>
                  <a:lnTo>
                    <a:pt x="6460947" y="599338"/>
                  </a:lnTo>
                  <a:lnTo>
                    <a:pt x="6510477" y="593633"/>
                  </a:lnTo>
                  <a:lnTo>
                    <a:pt x="6555943" y="577383"/>
                  </a:lnTo>
                  <a:lnTo>
                    <a:pt x="6596049" y="551884"/>
                  </a:lnTo>
                  <a:lnTo>
                    <a:pt x="6629498" y="518433"/>
                  </a:lnTo>
                  <a:lnTo>
                    <a:pt x="6654995" y="478327"/>
                  </a:lnTo>
                  <a:lnTo>
                    <a:pt x="6671244" y="432862"/>
                  </a:lnTo>
                  <a:lnTo>
                    <a:pt x="6676948" y="383336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431998" y="1619998"/>
            <a:ext cx="6696075" cy="741680"/>
            <a:chOff x="431998" y="1619998"/>
            <a:chExt cx="6696075" cy="741680"/>
          </a:xfrm>
        </p:grpSpPr>
        <p:sp>
          <p:nvSpPr>
            <p:cNvPr id="56" name="object 56"/>
            <p:cNvSpPr/>
            <p:nvPr/>
          </p:nvSpPr>
          <p:spPr>
            <a:xfrm>
              <a:off x="431998" y="1619998"/>
              <a:ext cx="6696075" cy="741680"/>
            </a:xfrm>
            <a:custGeom>
              <a:avLst/>
              <a:gdLst/>
              <a:ahLst/>
              <a:cxnLst/>
              <a:rect l="l" t="t" r="r" b="b"/>
              <a:pathLst>
                <a:path w="6696075" h="74168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25602"/>
                  </a:lnTo>
                  <a:lnTo>
                    <a:pt x="5704" y="575128"/>
                  </a:lnTo>
                  <a:lnTo>
                    <a:pt x="21955" y="620592"/>
                  </a:lnTo>
                  <a:lnTo>
                    <a:pt x="47454" y="660698"/>
                  </a:lnTo>
                  <a:lnTo>
                    <a:pt x="80904" y="694149"/>
                  </a:lnTo>
                  <a:lnTo>
                    <a:pt x="121011" y="719648"/>
                  </a:lnTo>
                  <a:lnTo>
                    <a:pt x="166475" y="735898"/>
                  </a:lnTo>
                  <a:lnTo>
                    <a:pt x="216001" y="741603"/>
                  </a:lnTo>
                  <a:lnTo>
                    <a:pt x="6479997" y="741603"/>
                  </a:lnTo>
                  <a:lnTo>
                    <a:pt x="6529527" y="735898"/>
                  </a:lnTo>
                  <a:lnTo>
                    <a:pt x="6574993" y="719648"/>
                  </a:lnTo>
                  <a:lnTo>
                    <a:pt x="6615099" y="694149"/>
                  </a:lnTo>
                  <a:lnTo>
                    <a:pt x="6648548" y="660698"/>
                  </a:lnTo>
                  <a:lnTo>
                    <a:pt x="6674045" y="620592"/>
                  </a:lnTo>
                  <a:lnTo>
                    <a:pt x="6690294" y="575128"/>
                  </a:lnTo>
                  <a:lnTo>
                    <a:pt x="6695998" y="525602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648002" y="1756797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023" y="1878963"/>
              <a:ext cx="218928" cy="218451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1210418" y="1829510"/>
            <a:ext cx="47014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sz="1800" b="1" spc="2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sz="1800" b="1" spc="2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sz="1800" b="1" spc="2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xfrm>
            <a:off x="7140242" y="10351894"/>
            <a:ext cx="2070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9262" y="7507337"/>
            <a:ext cx="986704" cy="4198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0795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sz="1300" b="1" spc="20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decoration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5334" y="9128328"/>
            <a:ext cx="1020631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sz="1300" b="1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7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0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300" y="555610"/>
            <a:ext cx="6316980" cy="195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9235">
              <a:lnSpc>
                <a:spcPct val="100000"/>
              </a:lnSpc>
              <a:spcBef>
                <a:spcPts val="100"/>
              </a:spcBef>
            </a:pPr>
            <a:r>
              <a:rPr sz="1800" baseline="2314" dirty="0">
                <a:latin typeface="Times New Roman"/>
                <a:cs typeface="Times New Roman"/>
              </a:rPr>
              <a:t>“R</a:t>
            </a:r>
            <a:r>
              <a:rPr sz="1300" dirty="0">
                <a:latin typeface="Times New Roman"/>
                <a:cs typeface="Times New Roman"/>
              </a:rPr>
              <a:t>ecources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Circulation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Hong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Kong</a:t>
            </a:r>
            <a:r>
              <a:rPr sz="1800" baseline="2314" dirty="0">
                <a:latin typeface="Times New Roman"/>
                <a:cs typeface="Times New Roman"/>
              </a:rPr>
              <a:t>”</a:t>
            </a:r>
            <a:r>
              <a:rPr sz="1800" spc="-22" baseline="2314" dirty="0">
                <a:latin typeface="Times New Roman"/>
                <a:cs typeface="Times New Roman"/>
              </a:rPr>
              <a:t> </a:t>
            </a:r>
            <a:r>
              <a:rPr sz="1800" spc="-15" baseline="2314" dirty="0">
                <a:latin typeface="Times New Roman"/>
                <a:cs typeface="Times New Roman"/>
              </a:rPr>
              <a:t>Extended</a:t>
            </a:r>
            <a:r>
              <a:rPr sz="1800" spc="-104" baseline="2314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Activity</a:t>
            </a:r>
            <a:r>
              <a:rPr sz="1800" spc="-30" baseline="2314" dirty="0">
                <a:latin typeface="Times New Roman"/>
                <a:cs typeface="Times New Roman"/>
              </a:rPr>
              <a:t> </a:t>
            </a:r>
            <a:r>
              <a:rPr sz="1800" spc="-37" baseline="2314" dirty="0">
                <a:latin typeface="Times New Roman"/>
                <a:cs typeface="Times New Roman"/>
              </a:rPr>
              <a:t>3</a:t>
            </a:r>
            <a:r>
              <a:rPr sz="1800" spc="-37" baseline="2314" dirty="0">
                <a:solidFill>
                  <a:srgbClr val="231F20"/>
                </a:solidFill>
                <a:latin typeface="Times New Roman"/>
                <a:cs typeface="Times New Roman"/>
              </a:rPr>
              <a:t>:</a:t>
            </a:r>
            <a:endParaRPr sz="1800" baseline="2314">
              <a:latin typeface="Times New Roman"/>
              <a:cs typeface="Times New Roman"/>
            </a:endParaRPr>
          </a:p>
          <a:p>
            <a:pPr marL="2781300" marR="2206625" indent="226060">
              <a:lnSpc>
                <a:spcPct val="145800"/>
              </a:lnSpc>
              <a:spcBef>
                <a:spcPts val="994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School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Notice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XXX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Primary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School</a:t>
            </a:r>
            <a:endParaRPr sz="1200">
              <a:latin typeface="Times New Roman"/>
              <a:cs typeface="Times New Roman"/>
            </a:endParaRPr>
          </a:p>
          <a:p>
            <a:pPr marL="1734820">
              <a:lnSpc>
                <a:spcPct val="100000"/>
              </a:lnSpc>
              <a:spcBef>
                <a:spcPts val="660"/>
              </a:spcBef>
            </a:pP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Activity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Notice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P.6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General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Studies</a:t>
            </a:r>
            <a:r>
              <a:rPr sz="12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Visit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12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T·PARK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Dear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Parents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Guardians,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45800"/>
              </a:lnSpc>
            </a:pP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comply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curriculum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General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Primary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6,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visit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T·PARK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arranged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for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Primary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students.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details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follows: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7249" y="2800049"/>
          <a:ext cx="5645785" cy="1463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3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435">
                <a:tc>
                  <a:txBody>
                    <a:bodyPr/>
                    <a:lstStyle/>
                    <a:p>
                      <a:pPr marL="31750">
                        <a:lnSpc>
                          <a:spcPts val="1305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0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20XX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(X)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Venue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T·PARK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(25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Nim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Wan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Road,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Tsang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Tsui,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Tuen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Mun)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Visiting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hours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9:30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a.m.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1:30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p.m.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Transportation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Shuttle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Teacher-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in-charge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5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Mr.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Miss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XXX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Remarks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85"/>
                        </a:lnSpc>
                      </a:pPr>
                      <a:r>
                        <a:rPr sz="1200" spc="-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3380" indent="-304800">
                        <a:lnSpc>
                          <a:spcPts val="1355"/>
                        </a:lnSpc>
                        <a:buFont typeface="Calibri"/>
                        <a:buAutoNum type="arabicPeriod"/>
                        <a:tabLst>
                          <a:tab pos="373380" algn="l"/>
                        </a:tabLst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required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wear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school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sports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uniform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3380" indent="-304800">
                        <a:lnSpc>
                          <a:spcPts val="1380"/>
                        </a:lnSpc>
                        <a:buFont typeface="Calibri"/>
                        <a:buAutoNum type="arabicPeriod"/>
                        <a:tabLst>
                          <a:tab pos="373380" algn="l"/>
                        </a:tabLst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visit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led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teachers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3380" indent="-304800">
                        <a:lnSpc>
                          <a:spcPts val="1350"/>
                        </a:lnSpc>
                        <a:buFont typeface="Calibri"/>
                        <a:buAutoNum type="arabicPeriod"/>
                        <a:tabLst>
                          <a:tab pos="373380" algn="l"/>
                        </a:tabLst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bring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along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student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worksheet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stationeries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8300" y="4347436"/>
            <a:ext cx="6884034" cy="455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0" algn="just">
              <a:lnSpc>
                <a:spcPct val="1458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Students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required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participate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activity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order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comply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curriculum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their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study.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there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special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circumstances,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please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discuss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General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teacher.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Parents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required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fill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Reply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Slip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submit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General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Teacher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(X).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you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r>
              <a:rPr sz="1200" spc="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enquiry,</a:t>
            </a:r>
            <a:r>
              <a:rPr sz="1200" spc="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please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contact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Mr.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Miss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XXX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XXXX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XXXX.</a:t>
            </a:r>
            <a:endParaRPr sz="1200">
              <a:latin typeface="Times New Roman"/>
              <a:cs typeface="Times New Roman"/>
            </a:endParaRPr>
          </a:p>
          <a:p>
            <a:pPr marL="5871210" marR="5080" indent="25400" algn="r">
              <a:lnSpc>
                <a:spcPct val="145800"/>
              </a:lnSpc>
            </a:pP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Yours</a:t>
            </a:r>
            <a:r>
              <a:rPr sz="12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sincerely,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Mr.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Miss</a:t>
            </a:r>
            <a:r>
              <a:rPr sz="12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XXX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Principal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20XX</a:t>
            </a:r>
            <a:endParaRPr sz="1200">
              <a:latin typeface="Times New Roman"/>
              <a:cs typeface="Times New Roman"/>
            </a:endParaRPr>
          </a:p>
          <a:p>
            <a:pPr marL="12700" marR="5080" algn="ctr">
              <a:lnSpc>
                <a:spcPct val="145800"/>
              </a:lnSpc>
            </a:pP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----------------------------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Reply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Slip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----------------------------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(Parents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please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keep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above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notice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reference)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Reply</a:t>
            </a:r>
            <a:r>
              <a:rPr sz="12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Slip</a:t>
            </a:r>
            <a:r>
              <a:rPr sz="12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1200" u="sng" spc="-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Activity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Notice</a:t>
            </a:r>
            <a:r>
              <a:rPr sz="12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12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P.6</a:t>
            </a:r>
            <a:r>
              <a:rPr sz="12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General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Studies</a:t>
            </a:r>
            <a:r>
              <a:rPr sz="12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Visit</a:t>
            </a:r>
            <a:r>
              <a:rPr sz="12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to</a:t>
            </a:r>
            <a:r>
              <a:rPr sz="1200" u="sng" spc="5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12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T·PARK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whom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concern: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agree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allow</a:t>
            </a:r>
            <a:r>
              <a:rPr sz="12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my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child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attend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visit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T·PARK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acknowledged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arrangements.</a:t>
            </a:r>
            <a:endParaRPr sz="1200">
              <a:latin typeface="Times New Roman"/>
              <a:cs typeface="Times New Roman"/>
            </a:endParaRPr>
          </a:p>
          <a:p>
            <a:pPr marL="4453255" marR="5080" indent="-614045" algn="r">
              <a:lnSpc>
                <a:spcPct val="145800"/>
              </a:lnSpc>
              <a:tabLst>
                <a:tab pos="6540500" algn="l"/>
                <a:tab pos="6819900" algn="l"/>
                <a:tab pos="6870065" algn="l"/>
              </a:tabLst>
            </a:pP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Student’s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Name: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	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Class: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(	</a:t>
            </a:r>
            <a:r>
              <a:rPr sz="1200" spc="-50" dirty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2857500" marR="5080" indent="372110" algn="r">
              <a:lnSpc>
                <a:spcPct val="145800"/>
              </a:lnSpc>
              <a:tabLst>
                <a:tab pos="6870700" algn="l"/>
              </a:tabLst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Parent /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Guardian’s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Name: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 Parent /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Guardian’s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Contact No.: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5921" y="9414736"/>
            <a:ext cx="3886200" cy="5588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60"/>
              </a:spcBef>
              <a:tabLst>
                <a:tab pos="3860165" algn="l"/>
              </a:tabLst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Parent / 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Guardian’s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Signature: </a:t>
            </a:r>
            <a:r>
              <a:rPr sz="12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(Please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sign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ball</a:t>
            </a:r>
            <a:r>
              <a:rPr sz="12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pen)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300" y="10031956"/>
            <a:ext cx="914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XX</a:t>
            </a:r>
            <a:r>
              <a:rPr sz="12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Times New Roman"/>
                <a:cs typeface="Times New Roman"/>
              </a:rPr>
              <a:t>20XX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1515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1441</Words>
  <Application>Microsoft Office PowerPoint</Application>
  <PresentationFormat>自訂</PresentationFormat>
  <Paragraphs>364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Apple SD Gothic Neo Light</vt:lpstr>
      <vt:lpstr>Noto Sans HK</vt:lpstr>
      <vt:lpstr>Arial</vt:lpstr>
      <vt:lpstr>Boing Semibold</vt:lpstr>
      <vt:lpstr>Calibri</vt:lpstr>
      <vt:lpstr>Times New Roman</vt:lpstr>
      <vt:lpstr>Office Theme</vt:lpstr>
      <vt:lpstr>Worksheet</vt:lpstr>
      <vt:lpstr>PowerPoint 簡報</vt:lpstr>
      <vt:lpstr>PowerPoint 簡報</vt:lpstr>
      <vt:lpstr>PowerPoint 簡報</vt:lpstr>
      <vt:lpstr>Extended Activity Kit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Edu-Cover_P1-P6_eng</dc:title>
  <cp:lastModifiedBy>Chiu-sang Raymond LEUNG</cp:lastModifiedBy>
  <cp:revision>3</cp:revision>
  <dcterms:created xsi:type="dcterms:W3CDTF">2024-10-28T05:52:58Z</dcterms:created>
  <dcterms:modified xsi:type="dcterms:W3CDTF">2024-10-28T09:03:32Z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2024-10-14T00:00:00Z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2024-10-28T00:00:00Z</vt:filetime>
  </property>
  <property fmtid="{D5CDD505-2E9C-101B-9397-08002B2CF9AE}" pid="5" name="Producer">
    <vt:lpwstr>Adobe PDF library 16.07</vt:lpwstr>
  </property>
</Properties>
</file>