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64" autoAdjust="0"/>
    <p:restoredTop sz="94660"/>
  </p:normalViewPr>
  <p:slideViewPr>
    <p:cSldViewPr>
      <p:cViewPr varScale="1">
        <p:scale>
          <a:sx n="83" d="100"/>
          <a:sy n="83" d="100"/>
        </p:scale>
        <p:origin x="398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30"/>
            <a:ext cx="7559992" cy="1068927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69250" y="8389810"/>
            <a:ext cx="4811395" cy="690245"/>
          </a:xfrm>
          <a:custGeom>
            <a:avLst/>
            <a:gdLst/>
            <a:ahLst/>
            <a:cxnLst/>
            <a:rect l="l" t="t" r="r" b="b"/>
            <a:pathLst>
              <a:path w="4811395" h="690245">
                <a:moveTo>
                  <a:pt x="968527" y="515988"/>
                </a:moveTo>
                <a:lnTo>
                  <a:pt x="923518" y="475703"/>
                </a:lnTo>
                <a:lnTo>
                  <a:pt x="849744" y="453301"/>
                </a:lnTo>
                <a:lnTo>
                  <a:pt x="801966" y="443877"/>
                </a:lnTo>
                <a:lnTo>
                  <a:pt x="747941" y="435838"/>
                </a:lnTo>
                <a:lnTo>
                  <a:pt x="688416" y="429323"/>
                </a:lnTo>
                <a:lnTo>
                  <a:pt x="624116" y="424497"/>
                </a:lnTo>
                <a:lnTo>
                  <a:pt x="555815" y="421487"/>
                </a:lnTo>
                <a:lnTo>
                  <a:pt x="484263" y="420446"/>
                </a:lnTo>
                <a:lnTo>
                  <a:pt x="412699" y="421487"/>
                </a:lnTo>
                <a:lnTo>
                  <a:pt x="344398" y="424497"/>
                </a:lnTo>
                <a:lnTo>
                  <a:pt x="280111" y="429323"/>
                </a:lnTo>
                <a:lnTo>
                  <a:pt x="220573" y="435838"/>
                </a:lnTo>
                <a:lnTo>
                  <a:pt x="166547" y="443877"/>
                </a:lnTo>
                <a:lnTo>
                  <a:pt x="118783" y="453301"/>
                </a:lnTo>
                <a:lnTo>
                  <a:pt x="78016" y="463969"/>
                </a:lnTo>
                <a:lnTo>
                  <a:pt x="20497" y="488391"/>
                </a:lnTo>
                <a:lnTo>
                  <a:pt x="0" y="515988"/>
                </a:lnTo>
                <a:lnTo>
                  <a:pt x="5245" y="530110"/>
                </a:lnTo>
                <a:lnTo>
                  <a:pt x="45008" y="556272"/>
                </a:lnTo>
                <a:lnTo>
                  <a:pt x="118783" y="578675"/>
                </a:lnTo>
                <a:lnTo>
                  <a:pt x="166547" y="588098"/>
                </a:lnTo>
                <a:lnTo>
                  <a:pt x="220573" y="596138"/>
                </a:lnTo>
                <a:lnTo>
                  <a:pt x="280111" y="602653"/>
                </a:lnTo>
                <a:lnTo>
                  <a:pt x="344398" y="607479"/>
                </a:lnTo>
                <a:lnTo>
                  <a:pt x="412699" y="610489"/>
                </a:lnTo>
                <a:lnTo>
                  <a:pt x="484263" y="611530"/>
                </a:lnTo>
                <a:lnTo>
                  <a:pt x="555815" y="610489"/>
                </a:lnTo>
                <a:lnTo>
                  <a:pt x="624116" y="607479"/>
                </a:lnTo>
                <a:lnTo>
                  <a:pt x="688416" y="602653"/>
                </a:lnTo>
                <a:lnTo>
                  <a:pt x="747941" y="596138"/>
                </a:lnTo>
                <a:lnTo>
                  <a:pt x="801966" y="588098"/>
                </a:lnTo>
                <a:lnTo>
                  <a:pt x="849744" y="578675"/>
                </a:lnTo>
                <a:lnTo>
                  <a:pt x="890498" y="568007"/>
                </a:lnTo>
                <a:lnTo>
                  <a:pt x="948016" y="543585"/>
                </a:lnTo>
                <a:lnTo>
                  <a:pt x="968527" y="515988"/>
                </a:lnTo>
                <a:close/>
              </a:path>
              <a:path w="4811395" h="690245">
                <a:moveTo>
                  <a:pt x="2592336" y="380682"/>
                </a:moveTo>
                <a:lnTo>
                  <a:pt x="2561221" y="341655"/>
                </a:lnTo>
                <a:lnTo>
                  <a:pt x="2508631" y="317906"/>
                </a:lnTo>
                <a:lnTo>
                  <a:pt x="2433612" y="296545"/>
                </a:lnTo>
                <a:lnTo>
                  <a:pt x="2388501" y="286893"/>
                </a:lnTo>
                <a:lnTo>
                  <a:pt x="2338768" y="278003"/>
                </a:lnTo>
                <a:lnTo>
                  <a:pt x="2284742" y="269951"/>
                </a:lnTo>
                <a:lnTo>
                  <a:pt x="2226729" y="262775"/>
                </a:lnTo>
                <a:lnTo>
                  <a:pt x="2165070" y="256540"/>
                </a:lnTo>
                <a:lnTo>
                  <a:pt x="2100084" y="251320"/>
                </a:lnTo>
                <a:lnTo>
                  <a:pt x="2032114" y="247142"/>
                </a:lnTo>
                <a:lnTo>
                  <a:pt x="1961464" y="244094"/>
                </a:lnTo>
                <a:lnTo>
                  <a:pt x="1888477" y="242227"/>
                </a:lnTo>
                <a:lnTo>
                  <a:pt x="1813471" y="241592"/>
                </a:lnTo>
                <a:lnTo>
                  <a:pt x="1752879" y="241998"/>
                </a:lnTo>
                <a:lnTo>
                  <a:pt x="1693557" y="243217"/>
                </a:lnTo>
                <a:lnTo>
                  <a:pt x="1635683" y="245211"/>
                </a:lnTo>
                <a:lnTo>
                  <a:pt x="1579422" y="247967"/>
                </a:lnTo>
                <a:lnTo>
                  <a:pt x="1524927" y="251434"/>
                </a:lnTo>
                <a:lnTo>
                  <a:pt x="1472387" y="255587"/>
                </a:lnTo>
                <a:lnTo>
                  <a:pt x="1421968" y="260413"/>
                </a:lnTo>
                <a:lnTo>
                  <a:pt x="1373847" y="265861"/>
                </a:lnTo>
                <a:lnTo>
                  <a:pt x="1328178" y="271919"/>
                </a:lnTo>
                <a:lnTo>
                  <a:pt x="1285138" y="278549"/>
                </a:lnTo>
                <a:lnTo>
                  <a:pt x="1244904" y="285737"/>
                </a:lnTo>
                <a:lnTo>
                  <a:pt x="1256652" y="278460"/>
                </a:lnTo>
                <a:lnTo>
                  <a:pt x="1265199" y="270979"/>
                </a:lnTo>
                <a:lnTo>
                  <a:pt x="1270419" y="263334"/>
                </a:lnTo>
                <a:lnTo>
                  <a:pt x="1272197" y="255574"/>
                </a:lnTo>
                <a:lnTo>
                  <a:pt x="1267688" y="243166"/>
                </a:lnTo>
                <a:lnTo>
                  <a:pt x="1233335" y="219837"/>
                </a:lnTo>
                <a:lnTo>
                  <a:pt x="1168768" y="199072"/>
                </a:lnTo>
                <a:lnTo>
                  <a:pt x="1126502" y="189877"/>
                </a:lnTo>
                <a:lnTo>
                  <a:pt x="1078318" y="181622"/>
                </a:lnTo>
                <a:lnTo>
                  <a:pt x="1024737" y="174371"/>
                </a:lnTo>
                <a:lnTo>
                  <a:pt x="966317" y="168224"/>
                </a:lnTo>
                <a:lnTo>
                  <a:pt x="903592" y="163296"/>
                </a:lnTo>
                <a:lnTo>
                  <a:pt x="837095" y="159651"/>
                </a:lnTo>
                <a:lnTo>
                  <a:pt x="767372" y="157391"/>
                </a:lnTo>
                <a:lnTo>
                  <a:pt x="694982" y="156629"/>
                </a:lnTo>
                <a:lnTo>
                  <a:pt x="622566" y="157391"/>
                </a:lnTo>
                <a:lnTo>
                  <a:pt x="552856" y="159651"/>
                </a:lnTo>
                <a:lnTo>
                  <a:pt x="486359" y="163296"/>
                </a:lnTo>
                <a:lnTo>
                  <a:pt x="423621" y="168224"/>
                </a:lnTo>
                <a:lnTo>
                  <a:pt x="365201" y="174371"/>
                </a:lnTo>
                <a:lnTo>
                  <a:pt x="311619" y="181622"/>
                </a:lnTo>
                <a:lnTo>
                  <a:pt x="263436" y="189877"/>
                </a:lnTo>
                <a:lnTo>
                  <a:pt x="221170" y="199072"/>
                </a:lnTo>
                <a:lnTo>
                  <a:pt x="156603" y="219837"/>
                </a:lnTo>
                <a:lnTo>
                  <a:pt x="122250" y="243166"/>
                </a:lnTo>
                <a:lnTo>
                  <a:pt x="117754" y="255574"/>
                </a:lnTo>
                <a:lnTo>
                  <a:pt x="122250" y="267970"/>
                </a:lnTo>
                <a:lnTo>
                  <a:pt x="156603" y="291299"/>
                </a:lnTo>
                <a:lnTo>
                  <a:pt x="221170" y="312051"/>
                </a:lnTo>
                <a:lnTo>
                  <a:pt x="263436" y="321246"/>
                </a:lnTo>
                <a:lnTo>
                  <a:pt x="311619" y="329501"/>
                </a:lnTo>
                <a:lnTo>
                  <a:pt x="365201" y="336753"/>
                </a:lnTo>
                <a:lnTo>
                  <a:pt x="423621" y="342900"/>
                </a:lnTo>
                <a:lnTo>
                  <a:pt x="486359" y="347827"/>
                </a:lnTo>
                <a:lnTo>
                  <a:pt x="552856" y="351472"/>
                </a:lnTo>
                <a:lnTo>
                  <a:pt x="622566" y="353733"/>
                </a:lnTo>
                <a:lnTo>
                  <a:pt x="694982" y="354507"/>
                </a:lnTo>
                <a:lnTo>
                  <a:pt x="752500" y="354012"/>
                </a:lnTo>
                <a:lnTo>
                  <a:pt x="808418" y="352577"/>
                </a:lnTo>
                <a:lnTo>
                  <a:pt x="862457" y="350240"/>
                </a:lnTo>
                <a:lnTo>
                  <a:pt x="914374" y="347040"/>
                </a:lnTo>
                <a:lnTo>
                  <a:pt x="963866" y="343052"/>
                </a:lnTo>
                <a:lnTo>
                  <a:pt x="1010678" y="338315"/>
                </a:lnTo>
                <a:lnTo>
                  <a:pt x="1054531" y="332879"/>
                </a:lnTo>
                <a:lnTo>
                  <a:pt x="1095171" y="326783"/>
                </a:lnTo>
                <a:lnTo>
                  <a:pt x="1069098" y="339534"/>
                </a:lnTo>
                <a:lnTo>
                  <a:pt x="1050048" y="352818"/>
                </a:lnTo>
                <a:lnTo>
                  <a:pt x="1038364" y="366547"/>
                </a:lnTo>
                <a:lnTo>
                  <a:pt x="1034389" y="380682"/>
                </a:lnTo>
                <a:lnTo>
                  <a:pt x="1037945" y="394093"/>
                </a:lnTo>
                <a:lnTo>
                  <a:pt x="1088821" y="431965"/>
                </a:lnTo>
                <a:lnTo>
                  <a:pt x="1152956" y="454609"/>
                </a:lnTo>
                <a:lnTo>
                  <a:pt x="1193114" y="464985"/>
                </a:lnTo>
                <a:lnTo>
                  <a:pt x="1238224" y="474649"/>
                </a:lnTo>
                <a:lnTo>
                  <a:pt x="1287970" y="483552"/>
                </a:lnTo>
                <a:lnTo>
                  <a:pt x="1342009" y="491617"/>
                </a:lnTo>
                <a:lnTo>
                  <a:pt x="1400035" y="498792"/>
                </a:lnTo>
                <a:lnTo>
                  <a:pt x="1461719" y="505028"/>
                </a:lnTo>
                <a:lnTo>
                  <a:pt x="1526717" y="510260"/>
                </a:lnTo>
                <a:lnTo>
                  <a:pt x="1594726" y="514438"/>
                </a:lnTo>
                <a:lnTo>
                  <a:pt x="1665401" y="517486"/>
                </a:lnTo>
                <a:lnTo>
                  <a:pt x="1738414" y="519353"/>
                </a:lnTo>
                <a:lnTo>
                  <a:pt x="1813471" y="520001"/>
                </a:lnTo>
                <a:lnTo>
                  <a:pt x="1888477" y="519353"/>
                </a:lnTo>
                <a:lnTo>
                  <a:pt x="1961464" y="517486"/>
                </a:lnTo>
                <a:lnTo>
                  <a:pt x="2032114" y="514438"/>
                </a:lnTo>
                <a:lnTo>
                  <a:pt x="2100084" y="510260"/>
                </a:lnTo>
                <a:lnTo>
                  <a:pt x="2165070" y="505028"/>
                </a:lnTo>
                <a:lnTo>
                  <a:pt x="2226729" y="498792"/>
                </a:lnTo>
                <a:lnTo>
                  <a:pt x="2284742" y="491617"/>
                </a:lnTo>
                <a:lnTo>
                  <a:pt x="2338768" y="483552"/>
                </a:lnTo>
                <a:lnTo>
                  <a:pt x="2388501" y="474649"/>
                </a:lnTo>
                <a:lnTo>
                  <a:pt x="2433612" y="464985"/>
                </a:lnTo>
                <a:lnTo>
                  <a:pt x="2473756" y="454609"/>
                </a:lnTo>
                <a:lnTo>
                  <a:pt x="2537891" y="431965"/>
                </a:lnTo>
                <a:lnTo>
                  <a:pt x="2578290" y="407162"/>
                </a:lnTo>
                <a:lnTo>
                  <a:pt x="2588768" y="394093"/>
                </a:lnTo>
                <a:lnTo>
                  <a:pt x="2592336" y="380682"/>
                </a:lnTo>
                <a:close/>
              </a:path>
              <a:path w="4811395" h="690245">
                <a:moveTo>
                  <a:pt x="4810899" y="496912"/>
                </a:moveTo>
                <a:lnTo>
                  <a:pt x="4787201" y="456425"/>
                </a:lnTo>
                <a:lnTo>
                  <a:pt x="4746599" y="431012"/>
                </a:lnTo>
                <a:lnTo>
                  <a:pt x="4687824" y="407174"/>
                </a:lnTo>
                <a:lnTo>
                  <a:pt x="4612348" y="385152"/>
                </a:lnTo>
                <a:lnTo>
                  <a:pt x="4568799" y="374916"/>
                </a:lnTo>
                <a:lnTo>
                  <a:pt x="4521619" y="365226"/>
                </a:lnTo>
                <a:lnTo>
                  <a:pt x="4470997" y="356133"/>
                </a:lnTo>
                <a:lnTo>
                  <a:pt x="4417098" y="347649"/>
                </a:lnTo>
                <a:lnTo>
                  <a:pt x="4360113" y="339826"/>
                </a:lnTo>
                <a:lnTo>
                  <a:pt x="4300220" y="332689"/>
                </a:lnTo>
                <a:lnTo>
                  <a:pt x="4237609" y="326263"/>
                </a:lnTo>
                <a:lnTo>
                  <a:pt x="4172458" y="320586"/>
                </a:lnTo>
                <a:lnTo>
                  <a:pt x="4104944" y="315696"/>
                </a:lnTo>
                <a:lnTo>
                  <a:pt x="4035247" y="311632"/>
                </a:lnTo>
                <a:lnTo>
                  <a:pt x="3963555" y="308406"/>
                </a:lnTo>
                <a:lnTo>
                  <a:pt x="3890048" y="306057"/>
                </a:lnTo>
                <a:lnTo>
                  <a:pt x="3814915" y="304634"/>
                </a:lnTo>
                <a:lnTo>
                  <a:pt x="3738321" y="304139"/>
                </a:lnTo>
                <a:lnTo>
                  <a:pt x="3674884" y="304355"/>
                </a:lnTo>
                <a:lnTo>
                  <a:pt x="3747744" y="293433"/>
                </a:lnTo>
                <a:lnTo>
                  <a:pt x="3814051" y="281266"/>
                </a:lnTo>
                <a:lnTo>
                  <a:pt x="3873284" y="267970"/>
                </a:lnTo>
                <a:lnTo>
                  <a:pt x="3924884" y="253631"/>
                </a:lnTo>
                <a:lnTo>
                  <a:pt x="3968318" y="238353"/>
                </a:lnTo>
                <a:lnTo>
                  <a:pt x="4003052" y="222224"/>
                </a:lnTo>
                <a:lnTo>
                  <a:pt x="4044213" y="187807"/>
                </a:lnTo>
                <a:lnTo>
                  <a:pt x="4049560" y="169710"/>
                </a:lnTo>
                <a:lnTo>
                  <a:pt x="4046677" y="156438"/>
                </a:lnTo>
                <a:lnTo>
                  <a:pt x="4005161" y="118452"/>
                </a:lnTo>
                <a:lnTo>
                  <a:pt x="3952214" y="95034"/>
                </a:lnTo>
                <a:lnTo>
                  <a:pt x="3881031" y="73494"/>
                </a:lnTo>
                <a:lnTo>
                  <a:pt x="3839146" y="63525"/>
                </a:lnTo>
                <a:lnTo>
                  <a:pt x="3793337" y="54140"/>
                </a:lnTo>
                <a:lnTo>
                  <a:pt x="3743820" y="45364"/>
                </a:lnTo>
                <a:lnTo>
                  <a:pt x="3690810" y="37249"/>
                </a:lnTo>
                <a:lnTo>
                  <a:pt x="3634524" y="29832"/>
                </a:lnTo>
                <a:lnTo>
                  <a:pt x="3575164" y="23152"/>
                </a:lnTo>
                <a:lnTo>
                  <a:pt x="3512959" y="17233"/>
                </a:lnTo>
                <a:lnTo>
                  <a:pt x="3448100" y="12128"/>
                </a:lnTo>
                <a:lnTo>
                  <a:pt x="3380829" y="7861"/>
                </a:lnTo>
                <a:lnTo>
                  <a:pt x="3311334" y="4483"/>
                </a:lnTo>
                <a:lnTo>
                  <a:pt x="3239833" y="2019"/>
                </a:lnTo>
                <a:lnTo>
                  <a:pt x="3166541" y="520"/>
                </a:lnTo>
                <a:lnTo>
                  <a:pt x="3091675" y="0"/>
                </a:lnTo>
                <a:lnTo>
                  <a:pt x="3016808" y="520"/>
                </a:lnTo>
                <a:lnTo>
                  <a:pt x="2943529" y="2019"/>
                </a:lnTo>
                <a:lnTo>
                  <a:pt x="2872028" y="4483"/>
                </a:lnTo>
                <a:lnTo>
                  <a:pt x="2802534" y="7861"/>
                </a:lnTo>
                <a:lnTo>
                  <a:pt x="2735249" y="12128"/>
                </a:lnTo>
                <a:lnTo>
                  <a:pt x="2670403" y="17233"/>
                </a:lnTo>
                <a:lnTo>
                  <a:pt x="2608186" y="23152"/>
                </a:lnTo>
                <a:lnTo>
                  <a:pt x="2548839" y="29832"/>
                </a:lnTo>
                <a:lnTo>
                  <a:pt x="2492540" y="37249"/>
                </a:lnTo>
                <a:lnTo>
                  <a:pt x="2439543" y="45364"/>
                </a:lnTo>
                <a:lnTo>
                  <a:pt x="2390025" y="54140"/>
                </a:lnTo>
                <a:lnTo>
                  <a:pt x="2344216" y="63525"/>
                </a:lnTo>
                <a:lnTo>
                  <a:pt x="2302319" y="73494"/>
                </a:lnTo>
                <a:lnTo>
                  <a:pt x="2264562" y="84010"/>
                </a:lnTo>
                <a:lnTo>
                  <a:pt x="2202281" y="106527"/>
                </a:lnTo>
                <a:lnTo>
                  <a:pt x="2159089" y="130771"/>
                </a:lnTo>
                <a:lnTo>
                  <a:pt x="2133790" y="169710"/>
                </a:lnTo>
                <a:lnTo>
                  <a:pt x="2136673" y="182994"/>
                </a:lnTo>
                <a:lnTo>
                  <a:pt x="2178189" y="221005"/>
                </a:lnTo>
                <a:lnTo>
                  <a:pt x="2231148" y="244436"/>
                </a:lnTo>
                <a:lnTo>
                  <a:pt x="2302319" y="266001"/>
                </a:lnTo>
                <a:lnTo>
                  <a:pt x="2344216" y="275983"/>
                </a:lnTo>
                <a:lnTo>
                  <a:pt x="2390025" y="285394"/>
                </a:lnTo>
                <a:lnTo>
                  <a:pt x="2439543" y="294182"/>
                </a:lnTo>
                <a:lnTo>
                  <a:pt x="2492540" y="302310"/>
                </a:lnTo>
                <a:lnTo>
                  <a:pt x="2548839" y="309740"/>
                </a:lnTo>
                <a:lnTo>
                  <a:pt x="2608186" y="316433"/>
                </a:lnTo>
                <a:lnTo>
                  <a:pt x="2670403" y="322364"/>
                </a:lnTo>
                <a:lnTo>
                  <a:pt x="2735249" y="327482"/>
                </a:lnTo>
                <a:lnTo>
                  <a:pt x="2802534" y="331762"/>
                </a:lnTo>
                <a:lnTo>
                  <a:pt x="2872028" y="335153"/>
                </a:lnTo>
                <a:lnTo>
                  <a:pt x="2943529" y="337616"/>
                </a:lnTo>
                <a:lnTo>
                  <a:pt x="3016808" y="339128"/>
                </a:lnTo>
                <a:lnTo>
                  <a:pt x="3091675" y="339636"/>
                </a:lnTo>
                <a:lnTo>
                  <a:pt x="3118510" y="339407"/>
                </a:lnTo>
                <a:lnTo>
                  <a:pt x="3039262" y="350583"/>
                </a:lnTo>
                <a:lnTo>
                  <a:pt x="2966224" y="363016"/>
                </a:lnTo>
                <a:lnTo>
                  <a:pt x="2899905" y="376605"/>
                </a:lnTo>
                <a:lnTo>
                  <a:pt x="2840786" y="391274"/>
                </a:lnTo>
                <a:lnTo>
                  <a:pt x="2789402" y="406933"/>
                </a:lnTo>
                <a:lnTo>
                  <a:pt x="2746222" y="423494"/>
                </a:lnTo>
                <a:lnTo>
                  <a:pt x="2711767" y="440855"/>
                </a:lnTo>
                <a:lnTo>
                  <a:pt x="2671038" y="477659"/>
                </a:lnTo>
                <a:lnTo>
                  <a:pt x="2665755" y="496912"/>
                </a:lnTo>
                <a:lnTo>
                  <a:pt x="2668447" y="510692"/>
                </a:lnTo>
                <a:lnTo>
                  <a:pt x="2707398" y="550291"/>
                </a:lnTo>
                <a:lnTo>
                  <a:pt x="2757271" y="574954"/>
                </a:lnTo>
                <a:lnTo>
                  <a:pt x="2824569" y="597916"/>
                </a:lnTo>
                <a:lnTo>
                  <a:pt x="2864307" y="608685"/>
                </a:lnTo>
                <a:lnTo>
                  <a:pt x="2907855" y="618921"/>
                </a:lnTo>
                <a:lnTo>
                  <a:pt x="2955036" y="628611"/>
                </a:lnTo>
                <a:lnTo>
                  <a:pt x="3005658" y="637705"/>
                </a:lnTo>
                <a:lnTo>
                  <a:pt x="3059557" y="646188"/>
                </a:lnTo>
                <a:lnTo>
                  <a:pt x="3116542" y="654011"/>
                </a:lnTo>
                <a:lnTo>
                  <a:pt x="3176422" y="661149"/>
                </a:lnTo>
                <a:lnTo>
                  <a:pt x="3239046" y="667575"/>
                </a:lnTo>
                <a:lnTo>
                  <a:pt x="3304197" y="673252"/>
                </a:lnTo>
                <a:lnTo>
                  <a:pt x="3371710" y="678141"/>
                </a:lnTo>
                <a:lnTo>
                  <a:pt x="3441395" y="682205"/>
                </a:lnTo>
                <a:lnTo>
                  <a:pt x="3513086" y="685431"/>
                </a:lnTo>
                <a:lnTo>
                  <a:pt x="3586594" y="687781"/>
                </a:lnTo>
                <a:lnTo>
                  <a:pt x="3661727" y="689203"/>
                </a:lnTo>
                <a:lnTo>
                  <a:pt x="3738321" y="689686"/>
                </a:lnTo>
                <a:lnTo>
                  <a:pt x="3814915" y="689203"/>
                </a:lnTo>
                <a:lnTo>
                  <a:pt x="3890048" y="687781"/>
                </a:lnTo>
                <a:lnTo>
                  <a:pt x="3963555" y="685431"/>
                </a:lnTo>
                <a:lnTo>
                  <a:pt x="4035247" y="682205"/>
                </a:lnTo>
                <a:lnTo>
                  <a:pt x="4104944" y="678141"/>
                </a:lnTo>
                <a:lnTo>
                  <a:pt x="4172458" y="673252"/>
                </a:lnTo>
                <a:lnTo>
                  <a:pt x="4237609" y="667575"/>
                </a:lnTo>
                <a:lnTo>
                  <a:pt x="4300220" y="661149"/>
                </a:lnTo>
                <a:lnTo>
                  <a:pt x="4360113" y="654011"/>
                </a:lnTo>
                <a:lnTo>
                  <a:pt x="4417098" y="646188"/>
                </a:lnTo>
                <a:lnTo>
                  <a:pt x="4470997" y="637705"/>
                </a:lnTo>
                <a:lnTo>
                  <a:pt x="4521619" y="628611"/>
                </a:lnTo>
                <a:lnTo>
                  <a:pt x="4568799" y="618921"/>
                </a:lnTo>
                <a:lnTo>
                  <a:pt x="4612348" y="608685"/>
                </a:lnTo>
                <a:lnTo>
                  <a:pt x="4652086" y="597916"/>
                </a:lnTo>
                <a:lnTo>
                  <a:pt x="4719383" y="574954"/>
                </a:lnTo>
                <a:lnTo>
                  <a:pt x="4769256" y="550291"/>
                </a:lnTo>
                <a:lnTo>
                  <a:pt x="4800244" y="524192"/>
                </a:lnTo>
                <a:lnTo>
                  <a:pt x="4808207" y="510692"/>
                </a:lnTo>
                <a:lnTo>
                  <a:pt x="4810899" y="496912"/>
                </a:lnTo>
                <a:close/>
              </a:path>
            </a:pathLst>
          </a:custGeom>
          <a:solidFill>
            <a:srgbClr val="005555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734542"/>
            <a:ext cx="7559992" cy="548586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4903152" y="4842878"/>
            <a:ext cx="1539240" cy="666750"/>
          </a:xfrm>
          <a:custGeom>
            <a:avLst/>
            <a:gdLst/>
            <a:ahLst/>
            <a:cxnLst/>
            <a:rect l="l" t="t" r="r" b="b"/>
            <a:pathLst>
              <a:path w="1539239" h="666750">
                <a:moveTo>
                  <a:pt x="1539100" y="269468"/>
                </a:moveTo>
                <a:lnTo>
                  <a:pt x="1534756" y="221030"/>
                </a:lnTo>
                <a:lnTo>
                  <a:pt x="1522234" y="175437"/>
                </a:lnTo>
                <a:lnTo>
                  <a:pt x="1502308" y="133464"/>
                </a:lnTo>
                <a:lnTo>
                  <a:pt x="1475714" y="95846"/>
                </a:lnTo>
                <a:lnTo>
                  <a:pt x="1443240" y="63373"/>
                </a:lnTo>
                <a:lnTo>
                  <a:pt x="1405636" y="36791"/>
                </a:lnTo>
                <a:lnTo>
                  <a:pt x="1363649" y="16852"/>
                </a:lnTo>
                <a:lnTo>
                  <a:pt x="1318069" y="4343"/>
                </a:lnTo>
                <a:lnTo>
                  <a:pt x="1269644" y="12"/>
                </a:lnTo>
                <a:lnTo>
                  <a:pt x="269468" y="0"/>
                </a:lnTo>
                <a:lnTo>
                  <a:pt x="221018" y="4343"/>
                </a:lnTo>
                <a:lnTo>
                  <a:pt x="175425" y="16852"/>
                </a:lnTo>
                <a:lnTo>
                  <a:pt x="133451" y="36791"/>
                </a:lnTo>
                <a:lnTo>
                  <a:pt x="95846" y="63373"/>
                </a:lnTo>
                <a:lnTo>
                  <a:pt x="63373" y="95846"/>
                </a:lnTo>
                <a:lnTo>
                  <a:pt x="36779" y="133464"/>
                </a:lnTo>
                <a:lnTo>
                  <a:pt x="16852" y="175437"/>
                </a:lnTo>
                <a:lnTo>
                  <a:pt x="4343" y="221030"/>
                </a:lnTo>
                <a:lnTo>
                  <a:pt x="0" y="269468"/>
                </a:lnTo>
                <a:lnTo>
                  <a:pt x="4343" y="317906"/>
                </a:lnTo>
                <a:lnTo>
                  <a:pt x="16852" y="363486"/>
                </a:lnTo>
                <a:lnTo>
                  <a:pt x="36779" y="405472"/>
                </a:lnTo>
                <a:lnTo>
                  <a:pt x="63373" y="443077"/>
                </a:lnTo>
                <a:lnTo>
                  <a:pt x="95846" y="475551"/>
                </a:lnTo>
                <a:lnTo>
                  <a:pt x="133451" y="502145"/>
                </a:lnTo>
                <a:lnTo>
                  <a:pt x="162318" y="515861"/>
                </a:lnTo>
                <a:lnTo>
                  <a:pt x="139382" y="666597"/>
                </a:lnTo>
                <a:lnTo>
                  <a:pt x="362839" y="538924"/>
                </a:lnTo>
                <a:lnTo>
                  <a:pt x="1269479" y="538924"/>
                </a:lnTo>
                <a:lnTo>
                  <a:pt x="1269631" y="538937"/>
                </a:lnTo>
                <a:lnTo>
                  <a:pt x="1318069" y="534593"/>
                </a:lnTo>
                <a:lnTo>
                  <a:pt x="1363649" y="522071"/>
                </a:lnTo>
                <a:lnTo>
                  <a:pt x="1405636" y="502145"/>
                </a:lnTo>
                <a:lnTo>
                  <a:pt x="1443240" y="475551"/>
                </a:lnTo>
                <a:lnTo>
                  <a:pt x="1475714" y="443077"/>
                </a:lnTo>
                <a:lnTo>
                  <a:pt x="1502308" y="405472"/>
                </a:lnTo>
                <a:lnTo>
                  <a:pt x="1522234" y="363486"/>
                </a:lnTo>
                <a:lnTo>
                  <a:pt x="1534756" y="317906"/>
                </a:lnTo>
                <a:lnTo>
                  <a:pt x="1539100" y="269468"/>
                </a:lnTo>
                <a:close/>
              </a:path>
            </a:pathLst>
          </a:custGeom>
          <a:solidFill>
            <a:srgbClr val="0044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66" y="434747"/>
            <a:ext cx="2405862" cy="6204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91829" y="3756004"/>
            <a:ext cx="1136650" cy="396240"/>
          </a:xfrm>
          <a:custGeom>
            <a:avLst/>
            <a:gdLst/>
            <a:ahLst/>
            <a:cxnLst/>
            <a:rect l="l" t="t" r="r" b="b"/>
            <a:pathLst>
              <a:path w="1136650" h="396239">
                <a:moveTo>
                  <a:pt x="931278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931278" y="395998"/>
                </a:lnTo>
                <a:lnTo>
                  <a:pt x="978257" y="390769"/>
                </a:lnTo>
                <a:lnTo>
                  <a:pt x="1021383" y="375873"/>
                </a:lnTo>
                <a:lnTo>
                  <a:pt x="1059425" y="352500"/>
                </a:lnTo>
                <a:lnTo>
                  <a:pt x="1091155" y="321837"/>
                </a:lnTo>
                <a:lnTo>
                  <a:pt x="1115342" y="285072"/>
                </a:lnTo>
                <a:lnTo>
                  <a:pt x="1130756" y="243395"/>
                </a:lnTo>
                <a:lnTo>
                  <a:pt x="1136167" y="197993"/>
                </a:lnTo>
                <a:lnTo>
                  <a:pt x="1130756" y="152595"/>
                </a:lnTo>
                <a:lnTo>
                  <a:pt x="1115342" y="110921"/>
                </a:lnTo>
                <a:lnTo>
                  <a:pt x="1091155" y="74159"/>
                </a:lnTo>
                <a:lnTo>
                  <a:pt x="1059425" y="43497"/>
                </a:lnTo>
                <a:lnTo>
                  <a:pt x="1021383" y="20124"/>
                </a:lnTo>
                <a:lnTo>
                  <a:pt x="978257" y="5229"/>
                </a:lnTo>
                <a:lnTo>
                  <a:pt x="93127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8250" y="4172149"/>
            <a:ext cx="504634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34EA2"/>
                </a:solidFill>
                <a:latin typeface="Boing Semibold"/>
                <a:cs typeface="Boing Semi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40242" y="10333894"/>
            <a:ext cx="207009" cy="135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23031"/>
                </a:solidFill>
                <a:latin typeface="Noto Sans HK"/>
                <a:cs typeface="Noto Sans H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05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Worksheet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6137359" y="3817477"/>
            <a:ext cx="971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9" y="936004"/>
            <a:ext cx="2040889" cy="396240"/>
          </a:xfrm>
          <a:custGeom>
            <a:avLst/>
            <a:gdLst/>
            <a:ahLst/>
            <a:cxnLst/>
            <a:rect l="l" t="t" r="r" b="b"/>
            <a:pathLst>
              <a:path w="2040889" h="396240">
                <a:moveTo>
                  <a:pt x="1836000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836000" y="395998"/>
                </a:lnTo>
                <a:lnTo>
                  <a:pt x="1882980" y="390769"/>
                </a:lnTo>
                <a:lnTo>
                  <a:pt x="1926105" y="375873"/>
                </a:lnTo>
                <a:lnTo>
                  <a:pt x="1964148" y="352500"/>
                </a:lnTo>
                <a:lnTo>
                  <a:pt x="1995878" y="321837"/>
                </a:lnTo>
                <a:lnTo>
                  <a:pt x="2020064" y="285072"/>
                </a:lnTo>
                <a:lnTo>
                  <a:pt x="2035478" y="243395"/>
                </a:lnTo>
                <a:lnTo>
                  <a:pt x="2040890" y="197993"/>
                </a:lnTo>
                <a:lnTo>
                  <a:pt x="2035478" y="152595"/>
                </a:lnTo>
                <a:lnTo>
                  <a:pt x="2020064" y="110921"/>
                </a:lnTo>
                <a:lnTo>
                  <a:pt x="1995878" y="74159"/>
                </a:lnTo>
                <a:lnTo>
                  <a:pt x="1964148" y="43497"/>
                </a:lnTo>
                <a:lnTo>
                  <a:pt x="1926105" y="20124"/>
                </a:lnTo>
                <a:lnTo>
                  <a:pt x="1882980" y="5229"/>
                </a:lnTo>
                <a:lnTo>
                  <a:pt x="1836000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1998" y="1618206"/>
            <a:ext cx="5472430" cy="1019175"/>
            <a:chOff x="431998" y="1618206"/>
            <a:chExt cx="5472430" cy="1019175"/>
          </a:xfrm>
        </p:grpSpPr>
        <p:sp>
          <p:nvSpPr>
            <p:cNvPr id="4" name="object 4"/>
            <p:cNvSpPr/>
            <p:nvPr/>
          </p:nvSpPr>
          <p:spPr>
            <a:xfrm>
              <a:off x="431998" y="1618206"/>
              <a:ext cx="5472430" cy="1019175"/>
            </a:xfrm>
            <a:custGeom>
              <a:avLst/>
              <a:gdLst/>
              <a:ahLst/>
              <a:cxnLst/>
              <a:rect l="l" t="t" r="r" b="b"/>
              <a:pathLst>
                <a:path w="5472430" h="1019175">
                  <a:moveTo>
                    <a:pt x="5255996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802792"/>
                  </a:lnTo>
                  <a:lnTo>
                    <a:pt x="5704" y="852318"/>
                  </a:lnTo>
                  <a:lnTo>
                    <a:pt x="21955" y="897782"/>
                  </a:lnTo>
                  <a:lnTo>
                    <a:pt x="47454" y="937889"/>
                  </a:lnTo>
                  <a:lnTo>
                    <a:pt x="80904" y="971339"/>
                  </a:lnTo>
                  <a:lnTo>
                    <a:pt x="121011" y="996838"/>
                  </a:lnTo>
                  <a:lnTo>
                    <a:pt x="166475" y="1013089"/>
                  </a:lnTo>
                  <a:lnTo>
                    <a:pt x="216001" y="1018794"/>
                  </a:lnTo>
                  <a:lnTo>
                    <a:pt x="5255996" y="1018794"/>
                  </a:lnTo>
                  <a:lnTo>
                    <a:pt x="5305526" y="1013089"/>
                  </a:lnTo>
                  <a:lnTo>
                    <a:pt x="5350992" y="996838"/>
                  </a:lnTo>
                  <a:lnTo>
                    <a:pt x="5391098" y="971339"/>
                  </a:lnTo>
                  <a:lnTo>
                    <a:pt x="5424548" y="937889"/>
                  </a:lnTo>
                  <a:lnTo>
                    <a:pt x="5450045" y="897782"/>
                  </a:lnTo>
                  <a:lnTo>
                    <a:pt x="5466293" y="852318"/>
                  </a:lnTo>
                  <a:lnTo>
                    <a:pt x="5471998" y="802792"/>
                  </a:lnTo>
                  <a:lnTo>
                    <a:pt x="5471998" y="216001"/>
                  </a:lnTo>
                  <a:lnTo>
                    <a:pt x="5466293" y="166475"/>
                  </a:lnTo>
                  <a:lnTo>
                    <a:pt x="5450045" y="121011"/>
                  </a:lnTo>
                  <a:lnTo>
                    <a:pt x="5424548" y="80904"/>
                  </a:lnTo>
                  <a:lnTo>
                    <a:pt x="5391098" y="47454"/>
                  </a:lnTo>
                  <a:lnTo>
                    <a:pt x="5350992" y="21955"/>
                  </a:lnTo>
                  <a:lnTo>
                    <a:pt x="5305526" y="5704"/>
                  </a:lnTo>
                  <a:lnTo>
                    <a:pt x="5255996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48006" y="183465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1921058"/>
              <a:ext cx="74472" cy="20768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42300" y="1703136"/>
            <a:ext cx="4617150" cy="83202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table:</a:t>
            </a:r>
            <a:r>
              <a:rPr sz="130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codes,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30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29870">
              <a:lnSpc>
                <a:spcPct val="102600"/>
              </a:lnSpc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sz="1300" b="1" spc="1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30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19002" y="936004"/>
            <a:ext cx="2372995" cy="396240"/>
            <a:chOff x="2619002" y="936004"/>
            <a:chExt cx="2372995" cy="396240"/>
          </a:xfrm>
        </p:grpSpPr>
        <p:sp>
          <p:nvSpPr>
            <p:cNvPr id="9" name="object 9"/>
            <p:cNvSpPr/>
            <p:nvPr/>
          </p:nvSpPr>
          <p:spPr>
            <a:xfrm>
              <a:off x="2628527" y="945529"/>
              <a:ext cx="2353945" cy="377190"/>
            </a:xfrm>
            <a:custGeom>
              <a:avLst/>
              <a:gdLst/>
              <a:ahLst/>
              <a:cxnLst/>
              <a:rect l="l" t="t" r="r" b="b"/>
              <a:pathLst>
                <a:path w="2353945" h="377190">
                  <a:moveTo>
                    <a:pt x="2158580" y="376948"/>
                  </a:moveTo>
                  <a:lnTo>
                    <a:pt x="2203320" y="371962"/>
                  </a:lnTo>
                  <a:lnTo>
                    <a:pt x="2244420" y="357763"/>
                  </a:lnTo>
                  <a:lnTo>
                    <a:pt x="2280697" y="335491"/>
                  </a:lnTo>
                  <a:lnTo>
                    <a:pt x="2310970" y="306286"/>
                  </a:lnTo>
                  <a:lnTo>
                    <a:pt x="2334057" y="271287"/>
                  </a:lnTo>
                  <a:lnTo>
                    <a:pt x="2348776" y="231635"/>
                  </a:lnTo>
                  <a:lnTo>
                    <a:pt x="2353945" y="188468"/>
                  </a:lnTo>
                  <a:lnTo>
                    <a:pt x="2348776" y="145305"/>
                  </a:lnTo>
                  <a:lnTo>
                    <a:pt x="2334057" y="105656"/>
                  </a:lnTo>
                  <a:lnTo>
                    <a:pt x="2310970" y="70659"/>
                  </a:lnTo>
                  <a:lnTo>
                    <a:pt x="2280697" y="41455"/>
                  </a:lnTo>
                  <a:lnTo>
                    <a:pt x="2244420" y="19184"/>
                  </a:lnTo>
                  <a:lnTo>
                    <a:pt x="2203320" y="4986"/>
                  </a:lnTo>
                  <a:lnTo>
                    <a:pt x="2158580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158580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69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3118" y="1567076"/>
            <a:ext cx="990659" cy="39852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134199" y="371711"/>
            <a:ext cx="1018540" cy="1142365"/>
            <a:chOff x="6134199" y="371711"/>
            <a:chExt cx="1018540" cy="1142365"/>
          </a:xfrm>
        </p:grpSpPr>
        <p:sp>
          <p:nvSpPr>
            <p:cNvPr id="13" name="object 13"/>
            <p:cNvSpPr/>
            <p:nvPr/>
          </p:nvSpPr>
          <p:spPr>
            <a:xfrm>
              <a:off x="6134189" y="1011300"/>
              <a:ext cx="1018540" cy="502920"/>
            </a:xfrm>
            <a:custGeom>
              <a:avLst/>
              <a:gdLst/>
              <a:ahLst/>
              <a:cxnLst/>
              <a:rect l="l" t="t" r="r" b="b"/>
              <a:pathLst>
                <a:path w="1018540" h="502919">
                  <a:moveTo>
                    <a:pt x="505790" y="106311"/>
                  </a:moveTo>
                  <a:lnTo>
                    <a:pt x="466775" y="70789"/>
                  </a:lnTo>
                  <a:lnTo>
                    <a:pt x="459308" y="110553"/>
                  </a:lnTo>
                  <a:lnTo>
                    <a:pt x="444119" y="90360"/>
                  </a:lnTo>
                  <a:lnTo>
                    <a:pt x="408114" y="55079"/>
                  </a:lnTo>
                  <a:lnTo>
                    <a:pt x="376339" y="33388"/>
                  </a:lnTo>
                  <a:lnTo>
                    <a:pt x="341147" y="16624"/>
                  </a:lnTo>
                  <a:lnTo>
                    <a:pt x="303314" y="5448"/>
                  </a:lnTo>
                  <a:lnTo>
                    <a:pt x="263486" y="317"/>
                  </a:lnTo>
                  <a:lnTo>
                    <a:pt x="251206" y="0"/>
                  </a:lnTo>
                  <a:lnTo>
                    <a:pt x="206057" y="4051"/>
                  </a:lnTo>
                  <a:lnTo>
                    <a:pt x="163550" y="15722"/>
                  </a:lnTo>
                  <a:lnTo>
                    <a:pt x="124421" y="34302"/>
                  </a:lnTo>
                  <a:lnTo>
                    <a:pt x="89357" y="59080"/>
                  </a:lnTo>
                  <a:lnTo>
                    <a:pt x="59080" y="89357"/>
                  </a:lnTo>
                  <a:lnTo>
                    <a:pt x="34302" y="124421"/>
                  </a:lnTo>
                  <a:lnTo>
                    <a:pt x="15722" y="163550"/>
                  </a:lnTo>
                  <a:lnTo>
                    <a:pt x="4051" y="206057"/>
                  </a:lnTo>
                  <a:lnTo>
                    <a:pt x="0" y="251206"/>
                  </a:lnTo>
                  <a:lnTo>
                    <a:pt x="4051" y="296367"/>
                  </a:lnTo>
                  <a:lnTo>
                    <a:pt x="15722" y="338874"/>
                  </a:lnTo>
                  <a:lnTo>
                    <a:pt x="34302" y="378002"/>
                  </a:lnTo>
                  <a:lnTo>
                    <a:pt x="59080" y="413067"/>
                  </a:lnTo>
                  <a:lnTo>
                    <a:pt x="89357" y="443344"/>
                  </a:lnTo>
                  <a:lnTo>
                    <a:pt x="124421" y="468134"/>
                  </a:lnTo>
                  <a:lnTo>
                    <a:pt x="163550" y="486714"/>
                  </a:lnTo>
                  <a:lnTo>
                    <a:pt x="206057" y="498386"/>
                  </a:lnTo>
                  <a:lnTo>
                    <a:pt x="251206" y="502424"/>
                  </a:lnTo>
                  <a:lnTo>
                    <a:pt x="283756" y="500329"/>
                  </a:lnTo>
                  <a:lnTo>
                    <a:pt x="315023" y="494195"/>
                  </a:lnTo>
                  <a:lnTo>
                    <a:pt x="344779" y="484327"/>
                  </a:lnTo>
                  <a:lnTo>
                    <a:pt x="372757" y="470966"/>
                  </a:lnTo>
                  <a:lnTo>
                    <a:pt x="372757" y="492709"/>
                  </a:lnTo>
                  <a:lnTo>
                    <a:pt x="493318" y="492709"/>
                  </a:lnTo>
                  <a:lnTo>
                    <a:pt x="493318" y="245135"/>
                  </a:lnTo>
                  <a:lnTo>
                    <a:pt x="246037" y="245135"/>
                  </a:lnTo>
                  <a:lnTo>
                    <a:pt x="246037" y="335343"/>
                  </a:lnTo>
                  <a:lnTo>
                    <a:pt x="244017" y="335635"/>
                  </a:lnTo>
                  <a:lnTo>
                    <a:pt x="190169" y="307809"/>
                  </a:lnTo>
                  <a:lnTo>
                    <a:pt x="168630" y="251206"/>
                  </a:lnTo>
                  <a:lnTo>
                    <a:pt x="175183" y="218833"/>
                  </a:lnTo>
                  <a:lnTo>
                    <a:pt x="193052" y="192366"/>
                  </a:lnTo>
                  <a:lnTo>
                    <a:pt x="219506" y="174498"/>
                  </a:lnTo>
                  <a:lnTo>
                    <a:pt x="251879" y="167944"/>
                  </a:lnTo>
                  <a:lnTo>
                    <a:pt x="277406" y="171945"/>
                  </a:lnTo>
                  <a:lnTo>
                    <a:pt x="299732" y="183121"/>
                  </a:lnTo>
                  <a:lnTo>
                    <a:pt x="317614" y="200177"/>
                  </a:lnTo>
                  <a:lnTo>
                    <a:pt x="329793" y="221881"/>
                  </a:lnTo>
                  <a:lnTo>
                    <a:pt x="372872" y="209689"/>
                  </a:lnTo>
                  <a:lnTo>
                    <a:pt x="354584" y="174993"/>
                  </a:lnTo>
                  <a:lnTo>
                    <a:pt x="326948" y="147650"/>
                  </a:lnTo>
                  <a:lnTo>
                    <a:pt x="292023" y="129730"/>
                  </a:lnTo>
                  <a:lnTo>
                    <a:pt x="251879" y="123291"/>
                  </a:lnTo>
                  <a:lnTo>
                    <a:pt x="202095" y="133350"/>
                  </a:lnTo>
                  <a:lnTo>
                    <a:pt x="161442" y="160769"/>
                  </a:lnTo>
                  <a:lnTo>
                    <a:pt x="134035" y="201422"/>
                  </a:lnTo>
                  <a:lnTo>
                    <a:pt x="123977" y="251206"/>
                  </a:lnTo>
                  <a:lnTo>
                    <a:pt x="134035" y="301002"/>
                  </a:lnTo>
                  <a:lnTo>
                    <a:pt x="161442" y="341668"/>
                  </a:lnTo>
                  <a:lnTo>
                    <a:pt x="202095" y="369087"/>
                  </a:lnTo>
                  <a:lnTo>
                    <a:pt x="251879" y="379133"/>
                  </a:lnTo>
                  <a:lnTo>
                    <a:pt x="279374" y="376161"/>
                  </a:lnTo>
                  <a:lnTo>
                    <a:pt x="304800" y="367677"/>
                  </a:lnTo>
                  <a:lnTo>
                    <a:pt x="327533" y="354304"/>
                  </a:lnTo>
                  <a:lnTo>
                    <a:pt x="346938" y="336702"/>
                  </a:lnTo>
                  <a:lnTo>
                    <a:pt x="290690" y="336702"/>
                  </a:lnTo>
                  <a:lnTo>
                    <a:pt x="290690" y="289801"/>
                  </a:lnTo>
                  <a:lnTo>
                    <a:pt x="448678" y="289801"/>
                  </a:lnTo>
                  <a:lnTo>
                    <a:pt x="448678" y="448056"/>
                  </a:lnTo>
                  <a:lnTo>
                    <a:pt x="404012" y="448056"/>
                  </a:lnTo>
                  <a:lnTo>
                    <a:pt x="404012" y="389915"/>
                  </a:lnTo>
                  <a:lnTo>
                    <a:pt x="372694" y="418084"/>
                  </a:lnTo>
                  <a:lnTo>
                    <a:pt x="336130" y="439458"/>
                  </a:lnTo>
                  <a:lnTo>
                    <a:pt x="295300" y="453021"/>
                  </a:lnTo>
                  <a:lnTo>
                    <a:pt x="251206" y="457771"/>
                  </a:lnTo>
                  <a:lnTo>
                    <a:pt x="203911" y="452310"/>
                  </a:lnTo>
                  <a:lnTo>
                    <a:pt x="160464" y="436740"/>
                  </a:lnTo>
                  <a:lnTo>
                    <a:pt x="122110" y="412330"/>
                  </a:lnTo>
                  <a:lnTo>
                    <a:pt x="90106" y="380326"/>
                  </a:lnTo>
                  <a:lnTo>
                    <a:pt x="65709" y="341972"/>
                  </a:lnTo>
                  <a:lnTo>
                    <a:pt x="50152" y="298513"/>
                  </a:lnTo>
                  <a:lnTo>
                    <a:pt x="44678" y="251206"/>
                  </a:lnTo>
                  <a:lnTo>
                    <a:pt x="50152" y="203911"/>
                  </a:lnTo>
                  <a:lnTo>
                    <a:pt x="65709" y="160451"/>
                  </a:lnTo>
                  <a:lnTo>
                    <a:pt x="90106" y="122097"/>
                  </a:lnTo>
                  <a:lnTo>
                    <a:pt x="122110" y="90093"/>
                  </a:lnTo>
                  <a:lnTo>
                    <a:pt x="160464" y="65697"/>
                  </a:lnTo>
                  <a:lnTo>
                    <a:pt x="203911" y="50139"/>
                  </a:lnTo>
                  <a:lnTo>
                    <a:pt x="251206" y="44665"/>
                  </a:lnTo>
                  <a:lnTo>
                    <a:pt x="269163" y="45440"/>
                  </a:lnTo>
                  <a:lnTo>
                    <a:pt x="308190" y="52641"/>
                  </a:lnTo>
                  <a:lnTo>
                    <a:pt x="344589" y="67043"/>
                  </a:lnTo>
                  <a:lnTo>
                    <a:pt x="385330" y="94348"/>
                  </a:lnTo>
                  <a:lnTo>
                    <a:pt x="416534" y="127660"/>
                  </a:lnTo>
                  <a:lnTo>
                    <a:pt x="429285" y="146799"/>
                  </a:lnTo>
                  <a:lnTo>
                    <a:pt x="386359" y="159105"/>
                  </a:lnTo>
                  <a:lnTo>
                    <a:pt x="425373" y="194627"/>
                  </a:lnTo>
                  <a:lnTo>
                    <a:pt x="493052" y="175602"/>
                  </a:lnTo>
                  <a:lnTo>
                    <a:pt x="505790" y="106311"/>
                  </a:lnTo>
                  <a:close/>
                </a:path>
                <a:path w="1018540" h="502919">
                  <a:moveTo>
                    <a:pt x="895451" y="251206"/>
                  </a:moveTo>
                  <a:lnTo>
                    <a:pt x="885393" y="201422"/>
                  </a:lnTo>
                  <a:lnTo>
                    <a:pt x="862825" y="167944"/>
                  </a:lnTo>
                  <a:lnTo>
                    <a:pt x="857986" y="160756"/>
                  </a:lnTo>
                  <a:lnTo>
                    <a:pt x="850785" y="155905"/>
                  </a:lnTo>
                  <a:lnTo>
                    <a:pt x="850785" y="251206"/>
                  </a:lnTo>
                  <a:lnTo>
                    <a:pt x="844232" y="283591"/>
                  </a:lnTo>
                  <a:lnTo>
                    <a:pt x="826376" y="310057"/>
                  </a:lnTo>
                  <a:lnTo>
                    <a:pt x="799909" y="327926"/>
                  </a:lnTo>
                  <a:lnTo>
                    <a:pt x="767537" y="334479"/>
                  </a:lnTo>
                  <a:lnTo>
                    <a:pt x="735152" y="327926"/>
                  </a:lnTo>
                  <a:lnTo>
                    <a:pt x="708685" y="310057"/>
                  </a:lnTo>
                  <a:lnTo>
                    <a:pt x="690829" y="283591"/>
                  </a:lnTo>
                  <a:lnTo>
                    <a:pt x="684276" y="251206"/>
                  </a:lnTo>
                  <a:lnTo>
                    <a:pt x="690829" y="218833"/>
                  </a:lnTo>
                  <a:lnTo>
                    <a:pt x="708685" y="192366"/>
                  </a:lnTo>
                  <a:lnTo>
                    <a:pt x="735152" y="174498"/>
                  </a:lnTo>
                  <a:lnTo>
                    <a:pt x="767537" y="167944"/>
                  </a:lnTo>
                  <a:lnTo>
                    <a:pt x="799909" y="174498"/>
                  </a:lnTo>
                  <a:lnTo>
                    <a:pt x="826376" y="192366"/>
                  </a:lnTo>
                  <a:lnTo>
                    <a:pt x="844232" y="218833"/>
                  </a:lnTo>
                  <a:lnTo>
                    <a:pt x="850785" y="251206"/>
                  </a:lnTo>
                  <a:lnTo>
                    <a:pt x="850785" y="155905"/>
                  </a:lnTo>
                  <a:lnTo>
                    <a:pt x="817333" y="133350"/>
                  </a:lnTo>
                  <a:lnTo>
                    <a:pt x="767537" y="123291"/>
                  </a:lnTo>
                  <a:lnTo>
                    <a:pt x="717740" y="133350"/>
                  </a:lnTo>
                  <a:lnTo>
                    <a:pt x="677075" y="160756"/>
                  </a:lnTo>
                  <a:lnTo>
                    <a:pt x="649668" y="201422"/>
                  </a:lnTo>
                  <a:lnTo>
                    <a:pt x="639610" y="251206"/>
                  </a:lnTo>
                  <a:lnTo>
                    <a:pt x="649668" y="301002"/>
                  </a:lnTo>
                  <a:lnTo>
                    <a:pt x="677075" y="341668"/>
                  </a:lnTo>
                  <a:lnTo>
                    <a:pt x="717740" y="369087"/>
                  </a:lnTo>
                  <a:lnTo>
                    <a:pt x="767537" y="379133"/>
                  </a:lnTo>
                  <a:lnTo>
                    <a:pt x="817333" y="369087"/>
                  </a:lnTo>
                  <a:lnTo>
                    <a:pt x="857986" y="341668"/>
                  </a:lnTo>
                  <a:lnTo>
                    <a:pt x="862838" y="334479"/>
                  </a:lnTo>
                  <a:lnTo>
                    <a:pt x="885393" y="301002"/>
                  </a:lnTo>
                  <a:lnTo>
                    <a:pt x="895451" y="251206"/>
                  </a:lnTo>
                  <a:close/>
                </a:path>
                <a:path w="1018540" h="502919">
                  <a:moveTo>
                    <a:pt x="1018044" y="251218"/>
                  </a:moveTo>
                  <a:lnTo>
                    <a:pt x="1013993" y="206057"/>
                  </a:lnTo>
                  <a:lnTo>
                    <a:pt x="1002322" y="163550"/>
                  </a:lnTo>
                  <a:lnTo>
                    <a:pt x="983742" y="124421"/>
                  </a:lnTo>
                  <a:lnTo>
                    <a:pt x="973404" y="109804"/>
                  </a:lnTo>
                  <a:lnTo>
                    <a:pt x="973404" y="251218"/>
                  </a:lnTo>
                  <a:lnTo>
                    <a:pt x="967930" y="298513"/>
                  </a:lnTo>
                  <a:lnTo>
                    <a:pt x="952373" y="341972"/>
                  </a:lnTo>
                  <a:lnTo>
                    <a:pt x="927963" y="380326"/>
                  </a:lnTo>
                  <a:lnTo>
                    <a:pt x="895959" y="412330"/>
                  </a:lnTo>
                  <a:lnTo>
                    <a:pt x="857605" y="436740"/>
                  </a:lnTo>
                  <a:lnTo>
                    <a:pt x="814158" y="452297"/>
                  </a:lnTo>
                  <a:lnTo>
                    <a:pt x="766864" y="457771"/>
                  </a:lnTo>
                  <a:lnTo>
                    <a:pt x="719556" y="452297"/>
                  </a:lnTo>
                  <a:lnTo>
                    <a:pt x="676109" y="436740"/>
                  </a:lnTo>
                  <a:lnTo>
                    <a:pt x="637755" y="412330"/>
                  </a:lnTo>
                  <a:lnTo>
                    <a:pt x="605751" y="380326"/>
                  </a:lnTo>
                  <a:lnTo>
                    <a:pt x="581342" y="341972"/>
                  </a:lnTo>
                  <a:lnTo>
                    <a:pt x="565785" y="298513"/>
                  </a:lnTo>
                  <a:lnTo>
                    <a:pt x="560324" y="251218"/>
                  </a:lnTo>
                  <a:lnTo>
                    <a:pt x="565785" y="203911"/>
                  </a:lnTo>
                  <a:lnTo>
                    <a:pt x="581342" y="160451"/>
                  </a:lnTo>
                  <a:lnTo>
                    <a:pt x="605751" y="122097"/>
                  </a:lnTo>
                  <a:lnTo>
                    <a:pt x="637755" y="90093"/>
                  </a:lnTo>
                  <a:lnTo>
                    <a:pt x="676109" y="65684"/>
                  </a:lnTo>
                  <a:lnTo>
                    <a:pt x="719556" y="50126"/>
                  </a:lnTo>
                  <a:lnTo>
                    <a:pt x="766864" y="44665"/>
                  </a:lnTo>
                  <a:lnTo>
                    <a:pt x="814158" y="50126"/>
                  </a:lnTo>
                  <a:lnTo>
                    <a:pt x="857605" y="65684"/>
                  </a:lnTo>
                  <a:lnTo>
                    <a:pt x="895959" y="90093"/>
                  </a:lnTo>
                  <a:lnTo>
                    <a:pt x="927963" y="122097"/>
                  </a:lnTo>
                  <a:lnTo>
                    <a:pt x="952373" y="160451"/>
                  </a:lnTo>
                  <a:lnTo>
                    <a:pt x="967930" y="203911"/>
                  </a:lnTo>
                  <a:lnTo>
                    <a:pt x="973404" y="251218"/>
                  </a:lnTo>
                  <a:lnTo>
                    <a:pt x="973404" y="109804"/>
                  </a:lnTo>
                  <a:lnTo>
                    <a:pt x="958964" y="89357"/>
                  </a:lnTo>
                  <a:lnTo>
                    <a:pt x="928687" y="59080"/>
                  </a:lnTo>
                  <a:lnTo>
                    <a:pt x="908304" y="44665"/>
                  </a:lnTo>
                  <a:lnTo>
                    <a:pt x="893635" y="34290"/>
                  </a:lnTo>
                  <a:lnTo>
                    <a:pt x="854506" y="15709"/>
                  </a:lnTo>
                  <a:lnTo>
                    <a:pt x="812012" y="4038"/>
                  </a:lnTo>
                  <a:lnTo>
                    <a:pt x="766864" y="0"/>
                  </a:lnTo>
                  <a:lnTo>
                    <a:pt x="721702" y="4038"/>
                  </a:lnTo>
                  <a:lnTo>
                    <a:pt x="679208" y="15709"/>
                  </a:lnTo>
                  <a:lnTo>
                    <a:pt x="640067" y="34290"/>
                  </a:lnTo>
                  <a:lnTo>
                    <a:pt x="605015" y="59080"/>
                  </a:lnTo>
                  <a:lnTo>
                    <a:pt x="574738" y="89357"/>
                  </a:lnTo>
                  <a:lnTo>
                    <a:pt x="549948" y="124421"/>
                  </a:lnTo>
                  <a:lnTo>
                    <a:pt x="531368" y="163550"/>
                  </a:lnTo>
                  <a:lnTo>
                    <a:pt x="519696" y="206057"/>
                  </a:lnTo>
                  <a:lnTo>
                    <a:pt x="515658" y="251218"/>
                  </a:lnTo>
                  <a:lnTo>
                    <a:pt x="519696" y="296367"/>
                  </a:lnTo>
                  <a:lnTo>
                    <a:pt x="531368" y="338874"/>
                  </a:lnTo>
                  <a:lnTo>
                    <a:pt x="549948" y="378002"/>
                  </a:lnTo>
                  <a:lnTo>
                    <a:pt x="574738" y="413067"/>
                  </a:lnTo>
                  <a:lnTo>
                    <a:pt x="605015" y="443344"/>
                  </a:lnTo>
                  <a:lnTo>
                    <a:pt x="640067" y="468122"/>
                  </a:lnTo>
                  <a:lnTo>
                    <a:pt x="679208" y="486702"/>
                  </a:lnTo>
                  <a:lnTo>
                    <a:pt x="721702" y="498373"/>
                  </a:lnTo>
                  <a:lnTo>
                    <a:pt x="766864" y="502424"/>
                  </a:lnTo>
                  <a:lnTo>
                    <a:pt x="812012" y="498373"/>
                  </a:lnTo>
                  <a:lnTo>
                    <a:pt x="854506" y="486702"/>
                  </a:lnTo>
                  <a:lnTo>
                    <a:pt x="893635" y="468122"/>
                  </a:lnTo>
                  <a:lnTo>
                    <a:pt x="928687" y="443344"/>
                  </a:lnTo>
                  <a:lnTo>
                    <a:pt x="958964" y="413067"/>
                  </a:lnTo>
                  <a:lnTo>
                    <a:pt x="983742" y="378002"/>
                  </a:lnTo>
                  <a:lnTo>
                    <a:pt x="1002322" y="338874"/>
                  </a:lnTo>
                  <a:lnTo>
                    <a:pt x="1013993" y="296367"/>
                  </a:lnTo>
                  <a:lnTo>
                    <a:pt x="1018044" y="251218"/>
                  </a:lnTo>
                  <a:close/>
                </a:path>
              </a:pathLst>
            </a:custGeom>
            <a:solidFill>
              <a:srgbClr val="00BBB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7810" y="371711"/>
              <a:ext cx="970564" cy="672444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31996" y="432004"/>
            <a:ext cx="3019425" cy="396240"/>
          </a:xfrm>
          <a:custGeom>
            <a:avLst/>
            <a:gdLst/>
            <a:ahLst/>
            <a:cxnLst/>
            <a:rect l="l" t="t" r="r" b="b"/>
            <a:pathLst>
              <a:path w="3019425" h="396240">
                <a:moveTo>
                  <a:pt x="2814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2814002" y="395998"/>
                </a:lnTo>
                <a:lnTo>
                  <a:pt x="2860981" y="390769"/>
                </a:lnTo>
                <a:lnTo>
                  <a:pt x="2904107" y="375873"/>
                </a:lnTo>
                <a:lnTo>
                  <a:pt x="2942150" y="352500"/>
                </a:lnTo>
                <a:lnTo>
                  <a:pt x="2973879" y="321837"/>
                </a:lnTo>
                <a:lnTo>
                  <a:pt x="2998066" y="285072"/>
                </a:lnTo>
                <a:lnTo>
                  <a:pt x="3013480" y="243395"/>
                </a:lnTo>
                <a:lnTo>
                  <a:pt x="3018891" y="197993"/>
                </a:lnTo>
                <a:lnTo>
                  <a:pt x="3013480" y="152595"/>
                </a:lnTo>
                <a:lnTo>
                  <a:pt x="2998066" y="110921"/>
                </a:lnTo>
                <a:lnTo>
                  <a:pt x="2973879" y="74159"/>
                </a:lnTo>
                <a:lnTo>
                  <a:pt x="2942150" y="43497"/>
                </a:lnTo>
                <a:lnTo>
                  <a:pt x="2904107" y="20124"/>
                </a:lnTo>
                <a:lnTo>
                  <a:pt x="2860981" y="5229"/>
                </a:lnTo>
                <a:lnTo>
                  <a:pt x="2814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299" y="493477"/>
            <a:ext cx="2888122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</a:t>
            </a:r>
            <a:r>
              <a:rPr sz="1450" b="1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r>
              <a:rPr sz="1450" b="1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27236" y="2902877"/>
            <a:ext cx="6705600" cy="3559175"/>
            <a:chOff x="427236" y="2902877"/>
            <a:chExt cx="6705600" cy="3559175"/>
          </a:xfrm>
        </p:grpSpPr>
        <p:sp>
          <p:nvSpPr>
            <p:cNvPr id="18" name="object 18"/>
            <p:cNvSpPr/>
            <p:nvPr/>
          </p:nvSpPr>
          <p:spPr>
            <a:xfrm>
              <a:off x="1774799" y="2915983"/>
              <a:ext cx="1337945" cy="3535679"/>
            </a:xfrm>
            <a:custGeom>
              <a:avLst/>
              <a:gdLst/>
              <a:ahLst/>
              <a:cxnLst/>
              <a:rect l="l" t="t" r="r" b="b"/>
              <a:pathLst>
                <a:path w="1337945" h="3535679">
                  <a:moveTo>
                    <a:pt x="1337398" y="0"/>
                  </a:moveTo>
                  <a:lnTo>
                    <a:pt x="0" y="0"/>
                  </a:lnTo>
                  <a:lnTo>
                    <a:pt x="0" y="3535210"/>
                  </a:lnTo>
                  <a:lnTo>
                    <a:pt x="1337398" y="3535210"/>
                  </a:lnTo>
                  <a:lnTo>
                    <a:pt x="1337398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41528" y="2913532"/>
              <a:ext cx="1333500" cy="3538220"/>
            </a:xfrm>
            <a:custGeom>
              <a:avLst/>
              <a:gdLst/>
              <a:ahLst/>
              <a:cxnLst/>
              <a:rect l="l" t="t" r="r" b="b"/>
              <a:pathLst>
                <a:path w="1333500" h="3538220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321672"/>
                  </a:lnTo>
                  <a:lnTo>
                    <a:pt x="5704" y="3371198"/>
                  </a:lnTo>
                  <a:lnTo>
                    <a:pt x="21953" y="3416662"/>
                  </a:lnTo>
                  <a:lnTo>
                    <a:pt x="47450" y="3456768"/>
                  </a:lnTo>
                  <a:lnTo>
                    <a:pt x="80899" y="3490219"/>
                  </a:lnTo>
                  <a:lnTo>
                    <a:pt x="121005" y="3515718"/>
                  </a:lnTo>
                  <a:lnTo>
                    <a:pt x="166471" y="3531968"/>
                  </a:lnTo>
                  <a:lnTo>
                    <a:pt x="216001" y="3537673"/>
                  </a:lnTo>
                  <a:lnTo>
                    <a:pt x="1333271" y="3537673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41523" y="2913532"/>
              <a:ext cx="6677025" cy="3539490"/>
            </a:xfrm>
            <a:custGeom>
              <a:avLst/>
              <a:gdLst/>
              <a:ahLst/>
              <a:cxnLst/>
              <a:rect l="l" t="t" r="r" b="b"/>
              <a:pathLst>
                <a:path w="6677025" h="353949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322942"/>
                  </a:lnTo>
                  <a:lnTo>
                    <a:pt x="5704" y="3372472"/>
                  </a:lnTo>
                  <a:lnTo>
                    <a:pt x="21955" y="3417938"/>
                  </a:lnTo>
                  <a:lnTo>
                    <a:pt x="47454" y="3458044"/>
                  </a:lnTo>
                  <a:lnTo>
                    <a:pt x="80904" y="3491493"/>
                  </a:lnTo>
                  <a:lnTo>
                    <a:pt x="121011" y="3516990"/>
                  </a:lnTo>
                  <a:lnTo>
                    <a:pt x="166475" y="3533239"/>
                  </a:lnTo>
                  <a:lnTo>
                    <a:pt x="216001" y="3538943"/>
                  </a:lnTo>
                  <a:lnTo>
                    <a:pt x="6460947" y="3538943"/>
                  </a:lnTo>
                  <a:lnTo>
                    <a:pt x="6510477" y="3533239"/>
                  </a:lnTo>
                  <a:lnTo>
                    <a:pt x="6555943" y="3516990"/>
                  </a:lnTo>
                  <a:lnTo>
                    <a:pt x="6596049" y="3491493"/>
                  </a:lnTo>
                  <a:lnTo>
                    <a:pt x="6629498" y="3458044"/>
                  </a:lnTo>
                  <a:lnTo>
                    <a:pt x="6654995" y="3417938"/>
                  </a:lnTo>
                  <a:lnTo>
                    <a:pt x="6671244" y="3372472"/>
                  </a:lnTo>
                  <a:lnTo>
                    <a:pt x="6676948" y="3322942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31999" y="4519157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31999" y="5233235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776933" y="2912402"/>
              <a:ext cx="0" cy="3539490"/>
            </a:xfrm>
            <a:custGeom>
              <a:avLst/>
              <a:gdLst/>
              <a:ahLst/>
              <a:cxnLst/>
              <a:rect l="l" t="t" r="r" b="b"/>
              <a:pathLst>
                <a:path h="3539490">
                  <a:moveTo>
                    <a:pt x="0" y="0"/>
                  </a:moveTo>
                  <a:lnTo>
                    <a:pt x="0" y="3538943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447703" y="2912402"/>
              <a:ext cx="0" cy="3538854"/>
            </a:xfrm>
            <a:custGeom>
              <a:avLst/>
              <a:gdLst/>
              <a:ahLst/>
              <a:cxnLst/>
              <a:rect l="l" t="t" r="r" b="b"/>
              <a:pathLst>
                <a:path h="3538854">
                  <a:moveTo>
                    <a:pt x="0" y="0"/>
                  </a:moveTo>
                  <a:lnTo>
                    <a:pt x="0" y="3538804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112319" y="2912402"/>
              <a:ext cx="0" cy="3538854"/>
            </a:xfrm>
            <a:custGeom>
              <a:avLst/>
              <a:gdLst/>
              <a:ahLst/>
              <a:cxnLst/>
              <a:rect l="l" t="t" r="r" b="b"/>
              <a:pathLst>
                <a:path h="3538854">
                  <a:moveTo>
                    <a:pt x="0" y="0"/>
                  </a:moveTo>
                  <a:lnTo>
                    <a:pt x="0" y="3538804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783113" y="2912402"/>
              <a:ext cx="0" cy="3538854"/>
            </a:xfrm>
            <a:custGeom>
              <a:avLst/>
              <a:gdLst/>
              <a:ahLst/>
              <a:cxnLst/>
              <a:rect l="l" t="t" r="r" b="b"/>
              <a:pathLst>
                <a:path h="3538854">
                  <a:moveTo>
                    <a:pt x="0" y="0"/>
                  </a:moveTo>
                  <a:lnTo>
                    <a:pt x="0" y="3538804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31998" y="6663604"/>
            <a:ext cx="5364480" cy="3575050"/>
            <a:chOff x="431998" y="6663604"/>
            <a:chExt cx="5364480" cy="3575050"/>
          </a:xfrm>
        </p:grpSpPr>
        <p:sp>
          <p:nvSpPr>
            <p:cNvPr id="28" name="object 28"/>
            <p:cNvSpPr/>
            <p:nvPr/>
          </p:nvSpPr>
          <p:spPr>
            <a:xfrm>
              <a:off x="441528" y="6675529"/>
              <a:ext cx="1333500" cy="3553460"/>
            </a:xfrm>
            <a:custGeom>
              <a:avLst/>
              <a:gdLst/>
              <a:ahLst/>
              <a:cxnLst/>
              <a:rect l="l" t="t" r="r" b="b"/>
              <a:pathLst>
                <a:path w="1333500" h="3553459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337242"/>
                  </a:lnTo>
                  <a:lnTo>
                    <a:pt x="5704" y="3386768"/>
                  </a:lnTo>
                  <a:lnTo>
                    <a:pt x="21953" y="3432233"/>
                  </a:lnTo>
                  <a:lnTo>
                    <a:pt x="47450" y="3472339"/>
                  </a:lnTo>
                  <a:lnTo>
                    <a:pt x="80899" y="3505789"/>
                  </a:lnTo>
                  <a:lnTo>
                    <a:pt x="121005" y="3531288"/>
                  </a:lnTo>
                  <a:lnTo>
                    <a:pt x="166471" y="3547539"/>
                  </a:lnTo>
                  <a:lnTo>
                    <a:pt x="216001" y="3553244"/>
                  </a:lnTo>
                  <a:lnTo>
                    <a:pt x="1333271" y="3553244"/>
                  </a:lnTo>
                  <a:lnTo>
                    <a:pt x="1333271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41528" y="6675529"/>
              <a:ext cx="1333500" cy="3553460"/>
            </a:xfrm>
            <a:custGeom>
              <a:avLst/>
              <a:gdLst/>
              <a:ahLst/>
              <a:cxnLst/>
              <a:rect l="l" t="t" r="r" b="b"/>
              <a:pathLst>
                <a:path w="1333500" h="3553459">
                  <a:moveTo>
                    <a:pt x="1333271" y="0"/>
                  </a:moveTo>
                  <a:lnTo>
                    <a:pt x="216001" y="0"/>
                  </a:lnTo>
                  <a:lnTo>
                    <a:pt x="166471" y="5704"/>
                  </a:lnTo>
                  <a:lnTo>
                    <a:pt x="121005" y="21955"/>
                  </a:lnTo>
                  <a:lnTo>
                    <a:pt x="80899" y="47454"/>
                  </a:lnTo>
                  <a:lnTo>
                    <a:pt x="47450" y="80904"/>
                  </a:lnTo>
                  <a:lnTo>
                    <a:pt x="21953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337242"/>
                  </a:lnTo>
                  <a:lnTo>
                    <a:pt x="5704" y="3386768"/>
                  </a:lnTo>
                  <a:lnTo>
                    <a:pt x="21953" y="3432233"/>
                  </a:lnTo>
                  <a:lnTo>
                    <a:pt x="47450" y="3472339"/>
                  </a:lnTo>
                  <a:lnTo>
                    <a:pt x="80899" y="3505789"/>
                  </a:lnTo>
                  <a:lnTo>
                    <a:pt x="121005" y="3531288"/>
                  </a:lnTo>
                  <a:lnTo>
                    <a:pt x="166471" y="3547539"/>
                  </a:lnTo>
                  <a:lnTo>
                    <a:pt x="216001" y="3553244"/>
                  </a:lnTo>
                  <a:lnTo>
                    <a:pt x="1333271" y="3553244"/>
                  </a:lnTo>
                  <a:lnTo>
                    <a:pt x="133327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41523" y="6673129"/>
              <a:ext cx="5345430" cy="3556000"/>
            </a:xfrm>
            <a:custGeom>
              <a:avLst/>
              <a:gdLst/>
              <a:ahLst/>
              <a:cxnLst/>
              <a:rect l="l" t="t" r="r" b="b"/>
              <a:pathLst>
                <a:path w="5345430" h="355600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3339744"/>
                  </a:lnTo>
                  <a:lnTo>
                    <a:pt x="5704" y="3389270"/>
                  </a:lnTo>
                  <a:lnTo>
                    <a:pt x="21955" y="3434734"/>
                  </a:lnTo>
                  <a:lnTo>
                    <a:pt x="47454" y="3474841"/>
                  </a:lnTo>
                  <a:lnTo>
                    <a:pt x="80904" y="3508291"/>
                  </a:lnTo>
                  <a:lnTo>
                    <a:pt x="121011" y="3533790"/>
                  </a:lnTo>
                  <a:lnTo>
                    <a:pt x="166475" y="3550041"/>
                  </a:lnTo>
                  <a:lnTo>
                    <a:pt x="216001" y="3555745"/>
                  </a:lnTo>
                  <a:lnTo>
                    <a:pt x="5128945" y="3555745"/>
                  </a:lnTo>
                  <a:lnTo>
                    <a:pt x="5178475" y="3550041"/>
                  </a:lnTo>
                  <a:lnTo>
                    <a:pt x="5223941" y="3533790"/>
                  </a:lnTo>
                  <a:lnTo>
                    <a:pt x="5264047" y="3508291"/>
                  </a:lnTo>
                  <a:lnTo>
                    <a:pt x="5297497" y="3474841"/>
                  </a:lnTo>
                  <a:lnTo>
                    <a:pt x="5322994" y="3434734"/>
                  </a:lnTo>
                  <a:lnTo>
                    <a:pt x="5339243" y="3389270"/>
                  </a:lnTo>
                  <a:lnTo>
                    <a:pt x="5344947" y="3339744"/>
                  </a:lnTo>
                  <a:lnTo>
                    <a:pt x="5344947" y="216001"/>
                  </a:lnTo>
                  <a:lnTo>
                    <a:pt x="5339243" y="166471"/>
                  </a:lnTo>
                  <a:lnTo>
                    <a:pt x="5322994" y="121005"/>
                  </a:lnTo>
                  <a:lnTo>
                    <a:pt x="5297497" y="80899"/>
                  </a:lnTo>
                  <a:lnTo>
                    <a:pt x="5264047" y="47450"/>
                  </a:lnTo>
                  <a:lnTo>
                    <a:pt x="5223941" y="21953"/>
                  </a:lnTo>
                  <a:lnTo>
                    <a:pt x="5178475" y="5704"/>
                  </a:lnTo>
                  <a:lnTo>
                    <a:pt x="5128945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175967" y="6885241"/>
              <a:ext cx="3210560" cy="514984"/>
            </a:xfrm>
            <a:custGeom>
              <a:avLst/>
              <a:gdLst/>
              <a:ahLst/>
              <a:cxnLst/>
              <a:rect l="l" t="t" r="r" b="b"/>
              <a:pathLst>
                <a:path w="3210560" h="514984">
                  <a:moveTo>
                    <a:pt x="170980" y="438391"/>
                  </a:moveTo>
                  <a:lnTo>
                    <a:pt x="77520" y="439127"/>
                  </a:lnTo>
                  <a:lnTo>
                    <a:pt x="63309" y="435343"/>
                  </a:lnTo>
                  <a:lnTo>
                    <a:pt x="53555" y="425475"/>
                  </a:lnTo>
                  <a:lnTo>
                    <a:pt x="49784" y="412140"/>
                  </a:lnTo>
                  <a:lnTo>
                    <a:pt x="53505" y="397916"/>
                  </a:lnTo>
                  <a:lnTo>
                    <a:pt x="133807" y="258711"/>
                  </a:lnTo>
                  <a:lnTo>
                    <a:pt x="160807" y="274307"/>
                  </a:lnTo>
                  <a:lnTo>
                    <a:pt x="155689" y="175691"/>
                  </a:lnTo>
                  <a:lnTo>
                    <a:pt x="67716" y="220560"/>
                  </a:lnTo>
                  <a:lnTo>
                    <a:pt x="94729" y="236156"/>
                  </a:lnTo>
                  <a:lnTo>
                    <a:pt x="8928" y="384606"/>
                  </a:lnTo>
                  <a:lnTo>
                    <a:pt x="0" y="418503"/>
                  </a:lnTo>
                  <a:lnTo>
                    <a:pt x="8851" y="450367"/>
                  </a:lnTo>
                  <a:lnTo>
                    <a:pt x="31953" y="474040"/>
                  </a:lnTo>
                  <a:lnTo>
                    <a:pt x="65747" y="483362"/>
                  </a:lnTo>
                  <a:lnTo>
                    <a:pt x="170002" y="483628"/>
                  </a:lnTo>
                  <a:lnTo>
                    <a:pt x="170980" y="438391"/>
                  </a:lnTo>
                  <a:close/>
                </a:path>
                <a:path w="3210560" h="514984">
                  <a:moveTo>
                    <a:pt x="439000" y="165874"/>
                  </a:moveTo>
                  <a:lnTo>
                    <a:pt x="411988" y="181470"/>
                  </a:lnTo>
                  <a:lnTo>
                    <a:pt x="326326" y="32931"/>
                  </a:lnTo>
                  <a:lnTo>
                    <a:pt x="301434" y="8267"/>
                  </a:lnTo>
                  <a:lnTo>
                    <a:pt x="269405" y="0"/>
                  </a:lnTo>
                  <a:lnTo>
                    <a:pt x="237363" y="8166"/>
                  </a:lnTo>
                  <a:lnTo>
                    <a:pt x="212394" y="32766"/>
                  </a:lnTo>
                  <a:lnTo>
                    <a:pt x="160032" y="122923"/>
                  </a:lnTo>
                  <a:lnTo>
                    <a:pt x="198716" y="146392"/>
                  </a:lnTo>
                  <a:lnTo>
                    <a:pt x="244817" y="65074"/>
                  </a:lnTo>
                  <a:lnTo>
                    <a:pt x="255193" y="54660"/>
                  </a:lnTo>
                  <a:lnTo>
                    <a:pt x="268605" y="51155"/>
                  </a:lnTo>
                  <a:lnTo>
                    <a:pt x="282041" y="54559"/>
                  </a:lnTo>
                  <a:lnTo>
                    <a:pt x="292506" y="64884"/>
                  </a:lnTo>
                  <a:lnTo>
                    <a:pt x="372910" y="204025"/>
                  </a:lnTo>
                  <a:lnTo>
                    <a:pt x="345909" y="219621"/>
                  </a:lnTo>
                  <a:lnTo>
                    <a:pt x="433870" y="264490"/>
                  </a:lnTo>
                  <a:lnTo>
                    <a:pt x="439000" y="165874"/>
                  </a:lnTo>
                  <a:close/>
                </a:path>
                <a:path w="3210560" h="514984">
                  <a:moveTo>
                    <a:pt x="538746" y="419036"/>
                  </a:moveTo>
                  <a:lnTo>
                    <a:pt x="529932" y="385114"/>
                  </a:lnTo>
                  <a:lnTo>
                    <a:pt x="478028" y="294690"/>
                  </a:lnTo>
                  <a:lnTo>
                    <a:pt x="438365" y="316458"/>
                  </a:lnTo>
                  <a:lnTo>
                    <a:pt x="485736" y="397027"/>
                  </a:lnTo>
                  <a:lnTo>
                    <a:pt x="489559" y="411226"/>
                  </a:lnTo>
                  <a:lnTo>
                    <a:pt x="485902" y="424599"/>
                  </a:lnTo>
                  <a:lnTo>
                    <a:pt x="476224" y="434543"/>
                  </a:lnTo>
                  <a:lnTo>
                    <a:pt x="462051" y="438442"/>
                  </a:lnTo>
                  <a:lnTo>
                    <a:pt x="301345" y="438492"/>
                  </a:lnTo>
                  <a:lnTo>
                    <a:pt x="301345" y="407314"/>
                  </a:lnTo>
                  <a:lnTo>
                    <a:pt x="218516" y="461048"/>
                  </a:lnTo>
                  <a:lnTo>
                    <a:pt x="301345" y="514807"/>
                  </a:lnTo>
                  <a:lnTo>
                    <a:pt x="301345" y="483616"/>
                  </a:lnTo>
                  <a:lnTo>
                    <a:pt x="472808" y="483692"/>
                  </a:lnTo>
                  <a:lnTo>
                    <a:pt x="506628" y="474472"/>
                  </a:lnTo>
                  <a:lnTo>
                    <a:pt x="529793" y="450875"/>
                  </a:lnTo>
                  <a:lnTo>
                    <a:pt x="538746" y="419036"/>
                  </a:lnTo>
                  <a:close/>
                </a:path>
                <a:path w="3210560" h="514984">
                  <a:moveTo>
                    <a:pt x="1502994" y="438391"/>
                  </a:moveTo>
                  <a:lnTo>
                    <a:pt x="1409522" y="439127"/>
                  </a:lnTo>
                  <a:lnTo>
                    <a:pt x="1395310" y="435343"/>
                  </a:lnTo>
                  <a:lnTo>
                    <a:pt x="1385557" y="425475"/>
                  </a:lnTo>
                  <a:lnTo>
                    <a:pt x="1381785" y="412140"/>
                  </a:lnTo>
                  <a:lnTo>
                    <a:pt x="1385506" y="397916"/>
                  </a:lnTo>
                  <a:lnTo>
                    <a:pt x="1465808" y="258711"/>
                  </a:lnTo>
                  <a:lnTo>
                    <a:pt x="1492808" y="274307"/>
                  </a:lnTo>
                  <a:lnTo>
                    <a:pt x="1487690" y="175691"/>
                  </a:lnTo>
                  <a:lnTo>
                    <a:pt x="1399717" y="220560"/>
                  </a:lnTo>
                  <a:lnTo>
                    <a:pt x="1426730" y="236156"/>
                  </a:lnTo>
                  <a:lnTo>
                    <a:pt x="1340929" y="384606"/>
                  </a:lnTo>
                  <a:lnTo>
                    <a:pt x="1332001" y="418503"/>
                  </a:lnTo>
                  <a:lnTo>
                    <a:pt x="1340853" y="450367"/>
                  </a:lnTo>
                  <a:lnTo>
                    <a:pt x="1363954" y="474040"/>
                  </a:lnTo>
                  <a:lnTo>
                    <a:pt x="1397749" y="483362"/>
                  </a:lnTo>
                  <a:lnTo>
                    <a:pt x="1502003" y="483628"/>
                  </a:lnTo>
                  <a:lnTo>
                    <a:pt x="1502994" y="438391"/>
                  </a:lnTo>
                  <a:close/>
                </a:path>
                <a:path w="3210560" h="514984">
                  <a:moveTo>
                    <a:pt x="1771002" y="165874"/>
                  </a:moveTo>
                  <a:lnTo>
                    <a:pt x="1743989" y="181470"/>
                  </a:lnTo>
                  <a:lnTo>
                    <a:pt x="1658327" y="32931"/>
                  </a:lnTo>
                  <a:lnTo>
                    <a:pt x="1633435" y="8267"/>
                  </a:lnTo>
                  <a:lnTo>
                    <a:pt x="1601406" y="0"/>
                  </a:lnTo>
                  <a:lnTo>
                    <a:pt x="1569364" y="8166"/>
                  </a:lnTo>
                  <a:lnTo>
                    <a:pt x="1544396" y="32766"/>
                  </a:lnTo>
                  <a:lnTo>
                    <a:pt x="1492034" y="122923"/>
                  </a:lnTo>
                  <a:lnTo>
                    <a:pt x="1530718" y="146392"/>
                  </a:lnTo>
                  <a:lnTo>
                    <a:pt x="1576819" y="65074"/>
                  </a:lnTo>
                  <a:lnTo>
                    <a:pt x="1587195" y="54660"/>
                  </a:lnTo>
                  <a:lnTo>
                    <a:pt x="1600606" y="51155"/>
                  </a:lnTo>
                  <a:lnTo>
                    <a:pt x="1614043" y="54559"/>
                  </a:lnTo>
                  <a:lnTo>
                    <a:pt x="1624507" y="64884"/>
                  </a:lnTo>
                  <a:lnTo>
                    <a:pt x="1704924" y="204025"/>
                  </a:lnTo>
                  <a:lnTo>
                    <a:pt x="1677911" y="219621"/>
                  </a:lnTo>
                  <a:lnTo>
                    <a:pt x="1765871" y="264490"/>
                  </a:lnTo>
                  <a:lnTo>
                    <a:pt x="1771002" y="165874"/>
                  </a:lnTo>
                  <a:close/>
                </a:path>
                <a:path w="3210560" h="514984">
                  <a:moveTo>
                    <a:pt x="1870748" y="419036"/>
                  </a:moveTo>
                  <a:lnTo>
                    <a:pt x="1861934" y="385114"/>
                  </a:lnTo>
                  <a:lnTo>
                    <a:pt x="1810029" y="294690"/>
                  </a:lnTo>
                  <a:lnTo>
                    <a:pt x="1770367" y="316458"/>
                  </a:lnTo>
                  <a:lnTo>
                    <a:pt x="1817738" y="397027"/>
                  </a:lnTo>
                  <a:lnTo>
                    <a:pt x="1821561" y="411226"/>
                  </a:lnTo>
                  <a:lnTo>
                    <a:pt x="1817903" y="424599"/>
                  </a:lnTo>
                  <a:lnTo>
                    <a:pt x="1808226" y="434543"/>
                  </a:lnTo>
                  <a:lnTo>
                    <a:pt x="1794052" y="438442"/>
                  </a:lnTo>
                  <a:lnTo>
                    <a:pt x="1633347" y="438492"/>
                  </a:lnTo>
                  <a:lnTo>
                    <a:pt x="1633347" y="407314"/>
                  </a:lnTo>
                  <a:lnTo>
                    <a:pt x="1550517" y="461048"/>
                  </a:lnTo>
                  <a:lnTo>
                    <a:pt x="1633347" y="514807"/>
                  </a:lnTo>
                  <a:lnTo>
                    <a:pt x="1633347" y="483616"/>
                  </a:lnTo>
                  <a:lnTo>
                    <a:pt x="1804822" y="483692"/>
                  </a:lnTo>
                  <a:lnTo>
                    <a:pt x="1838629" y="474472"/>
                  </a:lnTo>
                  <a:lnTo>
                    <a:pt x="1861794" y="450875"/>
                  </a:lnTo>
                  <a:lnTo>
                    <a:pt x="1870748" y="419036"/>
                  </a:lnTo>
                  <a:close/>
                </a:path>
                <a:path w="3210560" h="514984">
                  <a:moveTo>
                    <a:pt x="2842171" y="438378"/>
                  </a:moveTo>
                  <a:lnTo>
                    <a:pt x="2748711" y="439115"/>
                  </a:lnTo>
                  <a:lnTo>
                    <a:pt x="2734500" y="435343"/>
                  </a:lnTo>
                  <a:lnTo>
                    <a:pt x="2724759" y="425475"/>
                  </a:lnTo>
                  <a:lnTo>
                    <a:pt x="2720987" y="412140"/>
                  </a:lnTo>
                  <a:lnTo>
                    <a:pt x="2724696" y="397903"/>
                  </a:lnTo>
                  <a:lnTo>
                    <a:pt x="2804985" y="258699"/>
                  </a:lnTo>
                  <a:lnTo>
                    <a:pt x="2831998" y="274294"/>
                  </a:lnTo>
                  <a:lnTo>
                    <a:pt x="2826880" y="175691"/>
                  </a:lnTo>
                  <a:lnTo>
                    <a:pt x="2738907" y="220548"/>
                  </a:lnTo>
                  <a:lnTo>
                    <a:pt x="2765920" y="236143"/>
                  </a:lnTo>
                  <a:lnTo>
                    <a:pt x="2680119" y="384594"/>
                  </a:lnTo>
                  <a:lnTo>
                    <a:pt x="2671203" y="418503"/>
                  </a:lnTo>
                  <a:lnTo>
                    <a:pt x="2680055" y="450354"/>
                  </a:lnTo>
                  <a:lnTo>
                    <a:pt x="2703157" y="474027"/>
                  </a:lnTo>
                  <a:lnTo>
                    <a:pt x="2736939" y="483349"/>
                  </a:lnTo>
                  <a:lnTo>
                    <a:pt x="2841193" y="483616"/>
                  </a:lnTo>
                  <a:lnTo>
                    <a:pt x="2842171" y="438378"/>
                  </a:lnTo>
                  <a:close/>
                </a:path>
                <a:path w="3210560" h="514984">
                  <a:moveTo>
                    <a:pt x="3110204" y="165874"/>
                  </a:moveTo>
                  <a:lnTo>
                    <a:pt x="3083191" y="181470"/>
                  </a:lnTo>
                  <a:lnTo>
                    <a:pt x="2997530" y="32931"/>
                  </a:lnTo>
                  <a:lnTo>
                    <a:pt x="2972638" y="8255"/>
                  </a:lnTo>
                  <a:lnTo>
                    <a:pt x="2940608" y="0"/>
                  </a:lnTo>
                  <a:lnTo>
                    <a:pt x="2908554" y="8166"/>
                  </a:lnTo>
                  <a:lnTo>
                    <a:pt x="2883585" y="32766"/>
                  </a:lnTo>
                  <a:lnTo>
                    <a:pt x="2831236" y="122923"/>
                  </a:lnTo>
                  <a:lnTo>
                    <a:pt x="2869920" y="146392"/>
                  </a:lnTo>
                  <a:lnTo>
                    <a:pt x="2916021" y="65074"/>
                  </a:lnTo>
                  <a:lnTo>
                    <a:pt x="2926397" y="54660"/>
                  </a:lnTo>
                  <a:lnTo>
                    <a:pt x="2939808" y="51155"/>
                  </a:lnTo>
                  <a:lnTo>
                    <a:pt x="2953245" y="54559"/>
                  </a:lnTo>
                  <a:lnTo>
                    <a:pt x="2963710" y="64884"/>
                  </a:lnTo>
                  <a:lnTo>
                    <a:pt x="3044113" y="204025"/>
                  </a:lnTo>
                  <a:lnTo>
                    <a:pt x="3017113" y="219621"/>
                  </a:lnTo>
                  <a:lnTo>
                    <a:pt x="3105073" y="264490"/>
                  </a:lnTo>
                  <a:lnTo>
                    <a:pt x="3110204" y="165874"/>
                  </a:lnTo>
                  <a:close/>
                </a:path>
                <a:path w="3210560" h="514984">
                  <a:moveTo>
                    <a:pt x="3209950" y="419036"/>
                  </a:moveTo>
                  <a:lnTo>
                    <a:pt x="3201136" y="385114"/>
                  </a:lnTo>
                  <a:lnTo>
                    <a:pt x="3149231" y="294690"/>
                  </a:lnTo>
                  <a:lnTo>
                    <a:pt x="3109569" y="316458"/>
                  </a:lnTo>
                  <a:lnTo>
                    <a:pt x="3156940" y="397027"/>
                  </a:lnTo>
                  <a:lnTo>
                    <a:pt x="3160763" y="411226"/>
                  </a:lnTo>
                  <a:lnTo>
                    <a:pt x="3157093" y="424599"/>
                  </a:lnTo>
                  <a:lnTo>
                    <a:pt x="3147428" y="434543"/>
                  </a:lnTo>
                  <a:lnTo>
                    <a:pt x="3133255" y="438442"/>
                  </a:lnTo>
                  <a:lnTo>
                    <a:pt x="2972549" y="438492"/>
                  </a:lnTo>
                  <a:lnTo>
                    <a:pt x="2972549" y="407314"/>
                  </a:lnTo>
                  <a:lnTo>
                    <a:pt x="2889707" y="461048"/>
                  </a:lnTo>
                  <a:lnTo>
                    <a:pt x="2972549" y="514807"/>
                  </a:lnTo>
                  <a:lnTo>
                    <a:pt x="2972549" y="483616"/>
                  </a:lnTo>
                  <a:lnTo>
                    <a:pt x="3144012" y="483692"/>
                  </a:lnTo>
                  <a:lnTo>
                    <a:pt x="3177832" y="474472"/>
                  </a:lnTo>
                  <a:lnTo>
                    <a:pt x="3200997" y="450875"/>
                  </a:lnTo>
                  <a:lnTo>
                    <a:pt x="3209950" y="419036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29155"/>
              </p:ext>
            </p:extLst>
          </p:nvPr>
        </p:nvGraphicFramePr>
        <p:xfrm>
          <a:off x="431999" y="6674896"/>
          <a:ext cx="5354954" cy="3554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01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280" b="1" spc="-1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endParaRPr sz="128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4780" marR="123189" algn="ctr">
                        <a:lnSpc>
                          <a:spcPct val="102600"/>
                        </a:lnSpc>
                      </a:pPr>
                      <a:r>
                        <a:rPr sz="1280" b="1" spc="-1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 </a:t>
                      </a:r>
                      <a:r>
                        <a:rPr sz="1280" b="1" spc="-2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sz="128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6845" marB="0">
                    <a:lnR w="19050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30">
                <a:tc>
                  <a:txBody>
                    <a:bodyPr/>
                    <a:lstStyle/>
                    <a:p>
                      <a:pPr marL="237490" marR="31750" indent="-184785">
                        <a:lnSpc>
                          <a:spcPct val="102600"/>
                        </a:lnSpc>
                        <a:spcBef>
                          <a:spcPts val="1055"/>
                        </a:spcBef>
                      </a:pPr>
                      <a:r>
                        <a:rPr sz="128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r>
                        <a:rPr sz="1280" b="1" spc="215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80" b="1" spc="-1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</a:t>
                      </a:r>
                      <a:r>
                        <a:rPr sz="128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(Full</a:t>
                      </a:r>
                      <a:r>
                        <a:rPr sz="1280" b="1" spc="114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80" b="1" spc="-2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name)</a:t>
                      </a:r>
                      <a:endParaRPr sz="128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985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sz="1050" b="1" spc="12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32303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0489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118110" marR="31750" indent="-65405">
                        <a:lnSpc>
                          <a:spcPct val="102600"/>
                        </a:lnSpc>
                        <a:spcBef>
                          <a:spcPts val="1025"/>
                        </a:spcBef>
                      </a:pPr>
                      <a:r>
                        <a:rPr sz="1280" b="1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r>
                        <a:rPr sz="1280" b="1" spc="215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80" b="1" spc="-1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(Abbreviation)</a:t>
                      </a:r>
                      <a:endParaRPr sz="128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0175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  <a:lnB w="9525">
                      <a:solidFill>
                        <a:srgbClr val="72CB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68935" marR="347980" indent="38735">
                        <a:lnSpc>
                          <a:spcPct val="102600"/>
                        </a:lnSpc>
                      </a:pPr>
                      <a:r>
                        <a:rPr sz="1280" b="1" spc="-10" dirty="0">
                          <a:solidFill>
                            <a:srgbClr val="002F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 product</a:t>
                      </a:r>
                      <a:endParaRPr sz="128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9050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R w="9525">
                      <a:solidFill>
                        <a:srgbClr val="72CBC9"/>
                      </a:solidFill>
                      <a:prstDash val="solid"/>
                    </a:lnR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72CBC9"/>
                      </a:solidFill>
                      <a:prstDash val="solid"/>
                    </a:lnL>
                    <a:lnT w="9525">
                      <a:solidFill>
                        <a:srgbClr val="72CB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object 33"/>
          <p:cNvSpPr txBox="1"/>
          <p:nvPr/>
        </p:nvSpPr>
        <p:spPr>
          <a:xfrm>
            <a:off x="788809" y="5621186"/>
            <a:ext cx="645160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38735">
              <a:lnSpc>
                <a:spcPct val="102600"/>
              </a:lnSpc>
              <a:spcBef>
                <a:spcPts val="60"/>
              </a:spcBef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 product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2561" y="4641986"/>
            <a:ext cx="1277620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77470" marR="5080" indent="-6540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(Abbreviation)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12319" y="3807635"/>
            <a:ext cx="1335405" cy="510396"/>
          </a:xfrm>
          <a:prstGeom prst="rect">
            <a:avLst/>
          </a:prstGeom>
          <a:ln w="9525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95" marR="245110" indent="635">
              <a:lnSpc>
                <a:spcPts val="1200"/>
              </a:lnSpc>
              <a:spcBef>
                <a:spcPts val="5"/>
              </a:spcBef>
            </a:pPr>
            <a:r>
              <a:rPr sz="105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sz="105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polyethylene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7703" y="3807635"/>
            <a:ext cx="1335405" cy="510396"/>
          </a:xfrm>
          <a:prstGeom prst="rect">
            <a:avLst/>
          </a:prstGeom>
          <a:ln w="9525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7195" marR="365760" indent="-30480">
              <a:lnSpc>
                <a:spcPts val="1200"/>
              </a:lnSpc>
              <a:spcBef>
                <a:spcPts val="5"/>
              </a:spcBef>
            </a:pPr>
            <a:r>
              <a:rPr sz="105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Polyvinyl chloride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86458" y="4523920"/>
            <a:ext cx="1321435" cy="442429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300" b="1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1999" y="3185997"/>
            <a:ext cx="6696075" cy="2052320"/>
            <a:chOff x="431999" y="3185997"/>
            <a:chExt cx="6696075" cy="2052320"/>
          </a:xfrm>
        </p:grpSpPr>
        <p:sp>
          <p:nvSpPr>
            <p:cNvPr id="39" name="object 39"/>
            <p:cNvSpPr/>
            <p:nvPr/>
          </p:nvSpPr>
          <p:spPr>
            <a:xfrm>
              <a:off x="2173224" y="3185998"/>
              <a:ext cx="1877695" cy="514984"/>
            </a:xfrm>
            <a:custGeom>
              <a:avLst/>
              <a:gdLst/>
              <a:ahLst/>
              <a:cxnLst/>
              <a:rect l="l" t="t" r="r" b="b"/>
              <a:pathLst>
                <a:path w="1877695" h="514985">
                  <a:moveTo>
                    <a:pt x="170980" y="438391"/>
                  </a:moveTo>
                  <a:lnTo>
                    <a:pt x="77508" y="439127"/>
                  </a:lnTo>
                  <a:lnTo>
                    <a:pt x="63296" y="435343"/>
                  </a:lnTo>
                  <a:lnTo>
                    <a:pt x="53555" y="425488"/>
                  </a:lnTo>
                  <a:lnTo>
                    <a:pt x="49784" y="412140"/>
                  </a:lnTo>
                  <a:lnTo>
                    <a:pt x="53492" y="397916"/>
                  </a:lnTo>
                  <a:lnTo>
                    <a:pt x="133794" y="258711"/>
                  </a:lnTo>
                  <a:lnTo>
                    <a:pt x="160794" y="274307"/>
                  </a:lnTo>
                  <a:lnTo>
                    <a:pt x="155676" y="175704"/>
                  </a:lnTo>
                  <a:lnTo>
                    <a:pt x="67703" y="220560"/>
                  </a:lnTo>
                  <a:lnTo>
                    <a:pt x="94716" y="236156"/>
                  </a:lnTo>
                  <a:lnTo>
                    <a:pt x="8915" y="384606"/>
                  </a:lnTo>
                  <a:lnTo>
                    <a:pt x="0" y="418503"/>
                  </a:lnTo>
                  <a:lnTo>
                    <a:pt x="8851" y="450367"/>
                  </a:lnTo>
                  <a:lnTo>
                    <a:pt x="31940" y="474040"/>
                  </a:lnTo>
                  <a:lnTo>
                    <a:pt x="65735" y="483362"/>
                  </a:lnTo>
                  <a:lnTo>
                    <a:pt x="169989" y="483628"/>
                  </a:lnTo>
                  <a:lnTo>
                    <a:pt x="170980" y="438391"/>
                  </a:lnTo>
                  <a:close/>
                </a:path>
                <a:path w="1877695" h="514985">
                  <a:moveTo>
                    <a:pt x="284975" y="218401"/>
                  </a:moveTo>
                  <a:lnTo>
                    <a:pt x="259905" y="218401"/>
                  </a:lnTo>
                  <a:lnTo>
                    <a:pt x="231952" y="242697"/>
                  </a:lnTo>
                  <a:lnTo>
                    <a:pt x="231952" y="269684"/>
                  </a:lnTo>
                  <a:lnTo>
                    <a:pt x="259905" y="245389"/>
                  </a:lnTo>
                  <a:lnTo>
                    <a:pt x="259905" y="355676"/>
                  </a:lnTo>
                  <a:lnTo>
                    <a:pt x="284975" y="355676"/>
                  </a:lnTo>
                  <a:lnTo>
                    <a:pt x="284975" y="218401"/>
                  </a:lnTo>
                  <a:close/>
                </a:path>
                <a:path w="1877695" h="514985">
                  <a:moveTo>
                    <a:pt x="439000" y="165887"/>
                  </a:moveTo>
                  <a:lnTo>
                    <a:pt x="411988" y="181483"/>
                  </a:lnTo>
                  <a:lnTo>
                    <a:pt x="326326" y="32943"/>
                  </a:lnTo>
                  <a:lnTo>
                    <a:pt x="301421" y="8267"/>
                  </a:lnTo>
                  <a:lnTo>
                    <a:pt x="269405" y="12"/>
                  </a:lnTo>
                  <a:lnTo>
                    <a:pt x="237363" y="8178"/>
                  </a:lnTo>
                  <a:lnTo>
                    <a:pt x="212394" y="32778"/>
                  </a:lnTo>
                  <a:lnTo>
                    <a:pt x="160032" y="122936"/>
                  </a:lnTo>
                  <a:lnTo>
                    <a:pt x="198716" y="146405"/>
                  </a:lnTo>
                  <a:lnTo>
                    <a:pt x="244817" y="65087"/>
                  </a:lnTo>
                  <a:lnTo>
                    <a:pt x="255193" y="54673"/>
                  </a:lnTo>
                  <a:lnTo>
                    <a:pt x="268605" y="51168"/>
                  </a:lnTo>
                  <a:lnTo>
                    <a:pt x="282041" y="54571"/>
                  </a:lnTo>
                  <a:lnTo>
                    <a:pt x="292506" y="64897"/>
                  </a:lnTo>
                  <a:lnTo>
                    <a:pt x="372910" y="204038"/>
                  </a:lnTo>
                  <a:lnTo>
                    <a:pt x="345909" y="219633"/>
                  </a:lnTo>
                  <a:lnTo>
                    <a:pt x="433870" y="264502"/>
                  </a:lnTo>
                  <a:lnTo>
                    <a:pt x="439000" y="165887"/>
                  </a:lnTo>
                  <a:close/>
                </a:path>
                <a:path w="1877695" h="514985">
                  <a:moveTo>
                    <a:pt x="538746" y="419049"/>
                  </a:moveTo>
                  <a:lnTo>
                    <a:pt x="529932" y="385127"/>
                  </a:lnTo>
                  <a:lnTo>
                    <a:pt x="478028" y="294703"/>
                  </a:lnTo>
                  <a:lnTo>
                    <a:pt x="438365" y="316471"/>
                  </a:lnTo>
                  <a:lnTo>
                    <a:pt x="485736" y="397040"/>
                  </a:lnTo>
                  <a:lnTo>
                    <a:pt x="489559" y="411226"/>
                  </a:lnTo>
                  <a:lnTo>
                    <a:pt x="485889" y="424611"/>
                  </a:lnTo>
                  <a:lnTo>
                    <a:pt x="476224" y="434555"/>
                  </a:lnTo>
                  <a:lnTo>
                    <a:pt x="462051" y="438454"/>
                  </a:lnTo>
                  <a:lnTo>
                    <a:pt x="301345" y="438505"/>
                  </a:lnTo>
                  <a:lnTo>
                    <a:pt x="301345" y="407327"/>
                  </a:lnTo>
                  <a:lnTo>
                    <a:pt x="218516" y="461060"/>
                  </a:lnTo>
                  <a:lnTo>
                    <a:pt x="301345" y="514819"/>
                  </a:lnTo>
                  <a:lnTo>
                    <a:pt x="301345" y="483628"/>
                  </a:lnTo>
                  <a:lnTo>
                    <a:pt x="472821" y="483704"/>
                  </a:lnTo>
                  <a:lnTo>
                    <a:pt x="506628" y="474484"/>
                  </a:lnTo>
                  <a:lnTo>
                    <a:pt x="529793" y="450875"/>
                  </a:lnTo>
                  <a:lnTo>
                    <a:pt x="538746" y="419049"/>
                  </a:lnTo>
                  <a:close/>
                </a:path>
                <a:path w="1877695" h="514985">
                  <a:moveTo>
                    <a:pt x="1509318" y="438391"/>
                  </a:moveTo>
                  <a:lnTo>
                    <a:pt x="1415859" y="439127"/>
                  </a:lnTo>
                  <a:lnTo>
                    <a:pt x="1401648" y="435343"/>
                  </a:lnTo>
                  <a:lnTo>
                    <a:pt x="1391907" y="425488"/>
                  </a:lnTo>
                  <a:lnTo>
                    <a:pt x="1388135" y="412140"/>
                  </a:lnTo>
                  <a:lnTo>
                    <a:pt x="1391843" y="397916"/>
                  </a:lnTo>
                  <a:lnTo>
                    <a:pt x="1472145" y="258711"/>
                  </a:lnTo>
                  <a:lnTo>
                    <a:pt x="1499146" y="274307"/>
                  </a:lnTo>
                  <a:lnTo>
                    <a:pt x="1494028" y="175704"/>
                  </a:lnTo>
                  <a:lnTo>
                    <a:pt x="1406055" y="220560"/>
                  </a:lnTo>
                  <a:lnTo>
                    <a:pt x="1433068" y="236156"/>
                  </a:lnTo>
                  <a:lnTo>
                    <a:pt x="1347266" y="384606"/>
                  </a:lnTo>
                  <a:lnTo>
                    <a:pt x="1338338" y="418503"/>
                  </a:lnTo>
                  <a:lnTo>
                    <a:pt x="1347203" y="450367"/>
                  </a:lnTo>
                  <a:lnTo>
                    <a:pt x="1370291" y="474040"/>
                  </a:lnTo>
                  <a:lnTo>
                    <a:pt x="1404086" y="483362"/>
                  </a:lnTo>
                  <a:lnTo>
                    <a:pt x="1508340" y="483628"/>
                  </a:lnTo>
                  <a:lnTo>
                    <a:pt x="1509318" y="438391"/>
                  </a:lnTo>
                  <a:close/>
                </a:path>
                <a:path w="1877695" h="514985">
                  <a:moveTo>
                    <a:pt x="1777352" y="165887"/>
                  </a:moveTo>
                  <a:lnTo>
                    <a:pt x="1750339" y="181483"/>
                  </a:lnTo>
                  <a:lnTo>
                    <a:pt x="1664677" y="32943"/>
                  </a:lnTo>
                  <a:lnTo>
                    <a:pt x="1639773" y="8267"/>
                  </a:lnTo>
                  <a:lnTo>
                    <a:pt x="1607756" y="0"/>
                  </a:lnTo>
                  <a:lnTo>
                    <a:pt x="1575701" y="8178"/>
                  </a:lnTo>
                  <a:lnTo>
                    <a:pt x="1550746" y="32778"/>
                  </a:lnTo>
                  <a:lnTo>
                    <a:pt x="1498384" y="122936"/>
                  </a:lnTo>
                  <a:lnTo>
                    <a:pt x="1537068" y="146405"/>
                  </a:lnTo>
                  <a:lnTo>
                    <a:pt x="1583169" y="65087"/>
                  </a:lnTo>
                  <a:lnTo>
                    <a:pt x="1593545" y="54673"/>
                  </a:lnTo>
                  <a:lnTo>
                    <a:pt x="1606956" y="51168"/>
                  </a:lnTo>
                  <a:lnTo>
                    <a:pt x="1620393" y="54571"/>
                  </a:lnTo>
                  <a:lnTo>
                    <a:pt x="1630857" y="64897"/>
                  </a:lnTo>
                  <a:lnTo>
                    <a:pt x="1711261" y="204038"/>
                  </a:lnTo>
                  <a:lnTo>
                    <a:pt x="1684261" y="219633"/>
                  </a:lnTo>
                  <a:lnTo>
                    <a:pt x="1772221" y="264502"/>
                  </a:lnTo>
                  <a:lnTo>
                    <a:pt x="1777352" y="165887"/>
                  </a:lnTo>
                  <a:close/>
                </a:path>
                <a:path w="1877695" h="514985">
                  <a:moveTo>
                    <a:pt x="1877098" y="419049"/>
                  </a:moveTo>
                  <a:lnTo>
                    <a:pt x="1868284" y="385127"/>
                  </a:lnTo>
                  <a:lnTo>
                    <a:pt x="1816379" y="294703"/>
                  </a:lnTo>
                  <a:lnTo>
                    <a:pt x="1776717" y="316471"/>
                  </a:lnTo>
                  <a:lnTo>
                    <a:pt x="1824088" y="397040"/>
                  </a:lnTo>
                  <a:lnTo>
                    <a:pt x="1827911" y="411226"/>
                  </a:lnTo>
                  <a:lnTo>
                    <a:pt x="1824240" y="424611"/>
                  </a:lnTo>
                  <a:lnTo>
                    <a:pt x="1814576" y="434555"/>
                  </a:lnTo>
                  <a:lnTo>
                    <a:pt x="1800402" y="438454"/>
                  </a:lnTo>
                  <a:lnTo>
                    <a:pt x="1639697" y="438505"/>
                  </a:lnTo>
                  <a:lnTo>
                    <a:pt x="1639697" y="407327"/>
                  </a:lnTo>
                  <a:lnTo>
                    <a:pt x="1556867" y="461060"/>
                  </a:lnTo>
                  <a:lnTo>
                    <a:pt x="1639697" y="514819"/>
                  </a:lnTo>
                  <a:lnTo>
                    <a:pt x="1639697" y="483628"/>
                  </a:lnTo>
                  <a:lnTo>
                    <a:pt x="1811172" y="483704"/>
                  </a:lnTo>
                  <a:lnTo>
                    <a:pt x="1844979" y="474484"/>
                  </a:lnTo>
                  <a:lnTo>
                    <a:pt x="1868144" y="450875"/>
                  </a:lnTo>
                  <a:lnTo>
                    <a:pt x="1877098" y="419049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9207" y="3403816"/>
              <a:ext cx="83489" cy="13842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848872" y="3186010"/>
              <a:ext cx="539115" cy="514984"/>
            </a:xfrm>
            <a:custGeom>
              <a:avLst/>
              <a:gdLst/>
              <a:ahLst/>
              <a:cxnLst/>
              <a:rect l="l" t="t" r="r" b="b"/>
              <a:pathLst>
                <a:path w="539114" h="514985">
                  <a:moveTo>
                    <a:pt x="170980" y="438378"/>
                  </a:moveTo>
                  <a:lnTo>
                    <a:pt x="77508" y="439115"/>
                  </a:lnTo>
                  <a:lnTo>
                    <a:pt x="63296" y="435330"/>
                  </a:lnTo>
                  <a:lnTo>
                    <a:pt x="53555" y="425475"/>
                  </a:lnTo>
                  <a:lnTo>
                    <a:pt x="49784" y="412127"/>
                  </a:lnTo>
                  <a:lnTo>
                    <a:pt x="53492" y="397903"/>
                  </a:lnTo>
                  <a:lnTo>
                    <a:pt x="133794" y="258699"/>
                  </a:lnTo>
                  <a:lnTo>
                    <a:pt x="160794" y="274294"/>
                  </a:lnTo>
                  <a:lnTo>
                    <a:pt x="155676" y="175691"/>
                  </a:lnTo>
                  <a:lnTo>
                    <a:pt x="67703" y="220548"/>
                  </a:lnTo>
                  <a:lnTo>
                    <a:pt x="94716" y="236143"/>
                  </a:lnTo>
                  <a:lnTo>
                    <a:pt x="8915" y="384594"/>
                  </a:lnTo>
                  <a:lnTo>
                    <a:pt x="0" y="418490"/>
                  </a:lnTo>
                  <a:lnTo>
                    <a:pt x="8851" y="450354"/>
                  </a:lnTo>
                  <a:lnTo>
                    <a:pt x="31940" y="474027"/>
                  </a:lnTo>
                  <a:lnTo>
                    <a:pt x="65735" y="483349"/>
                  </a:lnTo>
                  <a:lnTo>
                    <a:pt x="169989" y="483616"/>
                  </a:lnTo>
                  <a:lnTo>
                    <a:pt x="170980" y="438378"/>
                  </a:lnTo>
                  <a:close/>
                </a:path>
                <a:path w="539114" h="514985">
                  <a:moveTo>
                    <a:pt x="439000" y="165874"/>
                  </a:moveTo>
                  <a:lnTo>
                    <a:pt x="411988" y="181470"/>
                  </a:lnTo>
                  <a:lnTo>
                    <a:pt x="326326" y="32931"/>
                  </a:lnTo>
                  <a:lnTo>
                    <a:pt x="301421" y="8255"/>
                  </a:lnTo>
                  <a:lnTo>
                    <a:pt x="269405" y="0"/>
                  </a:lnTo>
                  <a:lnTo>
                    <a:pt x="237363" y="8166"/>
                  </a:lnTo>
                  <a:lnTo>
                    <a:pt x="212394" y="32766"/>
                  </a:lnTo>
                  <a:lnTo>
                    <a:pt x="160032" y="122923"/>
                  </a:lnTo>
                  <a:lnTo>
                    <a:pt x="198716" y="146392"/>
                  </a:lnTo>
                  <a:lnTo>
                    <a:pt x="244817" y="65074"/>
                  </a:lnTo>
                  <a:lnTo>
                    <a:pt x="255193" y="54660"/>
                  </a:lnTo>
                  <a:lnTo>
                    <a:pt x="268605" y="51155"/>
                  </a:lnTo>
                  <a:lnTo>
                    <a:pt x="282041" y="54559"/>
                  </a:lnTo>
                  <a:lnTo>
                    <a:pt x="292506" y="64884"/>
                  </a:lnTo>
                  <a:lnTo>
                    <a:pt x="372910" y="204025"/>
                  </a:lnTo>
                  <a:lnTo>
                    <a:pt x="345909" y="219621"/>
                  </a:lnTo>
                  <a:lnTo>
                    <a:pt x="433870" y="264490"/>
                  </a:lnTo>
                  <a:lnTo>
                    <a:pt x="439000" y="165874"/>
                  </a:lnTo>
                  <a:close/>
                </a:path>
                <a:path w="539114" h="514985">
                  <a:moveTo>
                    <a:pt x="538746" y="419036"/>
                  </a:moveTo>
                  <a:lnTo>
                    <a:pt x="529932" y="385114"/>
                  </a:lnTo>
                  <a:lnTo>
                    <a:pt x="478028" y="294690"/>
                  </a:lnTo>
                  <a:lnTo>
                    <a:pt x="438365" y="316458"/>
                  </a:lnTo>
                  <a:lnTo>
                    <a:pt x="485736" y="397040"/>
                  </a:lnTo>
                  <a:lnTo>
                    <a:pt x="489559" y="411226"/>
                  </a:lnTo>
                  <a:lnTo>
                    <a:pt x="485889" y="424599"/>
                  </a:lnTo>
                  <a:lnTo>
                    <a:pt x="476224" y="434543"/>
                  </a:lnTo>
                  <a:lnTo>
                    <a:pt x="462051" y="438442"/>
                  </a:lnTo>
                  <a:lnTo>
                    <a:pt x="301345" y="438492"/>
                  </a:lnTo>
                  <a:lnTo>
                    <a:pt x="301345" y="407314"/>
                  </a:lnTo>
                  <a:lnTo>
                    <a:pt x="218516" y="461048"/>
                  </a:lnTo>
                  <a:lnTo>
                    <a:pt x="301345" y="514807"/>
                  </a:lnTo>
                  <a:lnTo>
                    <a:pt x="301345" y="483616"/>
                  </a:lnTo>
                  <a:lnTo>
                    <a:pt x="472821" y="483692"/>
                  </a:lnTo>
                  <a:lnTo>
                    <a:pt x="506628" y="474472"/>
                  </a:lnTo>
                  <a:lnTo>
                    <a:pt x="529793" y="450862"/>
                  </a:lnTo>
                  <a:lnTo>
                    <a:pt x="538746" y="419036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4582" y="3403238"/>
              <a:ext cx="87337" cy="13958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180874" y="3186010"/>
              <a:ext cx="539115" cy="514984"/>
            </a:xfrm>
            <a:custGeom>
              <a:avLst/>
              <a:gdLst/>
              <a:ahLst/>
              <a:cxnLst/>
              <a:rect l="l" t="t" r="r" b="b"/>
              <a:pathLst>
                <a:path w="539115" h="514985">
                  <a:moveTo>
                    <a:pt x="170967" y="438378"/>
                  </a:moveTo>
                  <a:lnTo>
                    <a:pt x="77508" y="439115"/>
                  </a:lnTo>
                  <a:lnTo>
                    <a:pt x="63296" y="435330"/>
                  </a:lnTo>
                  <a:lnTo>
                    <a:pt x="53555" y="425475"/>
                  </a:lnTo>
                  <a:lnTo>
                    <a:pt x="49784" y="412127"/>
                  </a:lnTo>
                  <a:lnTo>
                    <a:pt x="53492" y="397903"/>
                  </a:lnTo>
                  <a:lnTo>
                    <a:pt x="133781" y="258699"/>
                  </a:lnTo>
                  <a:lnTo>
                    <a:pt x="160794" y="274294"/>
                  </a:lnTo>
                  <a:lnTo>
                    <a:pt x="155676" y="175691"/>
                  </a:lnTo>
                  <a:lnTo>
                    <a:pt x="67703" y="220548"/>
                  </a:lnTo>
                  <a:lnTo>
                    <a:pt x="94716" y="236143"/>
                  </a:lnTo>
                  <a:lnTo>
                    <a:pt x="8915" y="384594"/>
                  </a:lnTo>
                  <a:lnTo>
                    <a:pt x="0" y="418490"/>
                  </a:lnTo>
                  <a:lnTo>
                    <a:pt x="8851" y="450354"/>
                  </a:lnTo>
                  <a:lnTo>
                    <a:pt x="31953" y="474027"/>
                  </a:lnTo>
                  <a:lnTo>
                    <a:pt x="65735" y="483349"/>
                  </a:lnTo>
                  <a:lnTo>
                    <a:pt x="169989" y="483616"/>
                  </a:lnTo>
                  <a:lnTo>
                    <a:pt x="170967" y="438378"/>
                  </a:lnTo>
                  <a:close/>
                </a:path>
                <a:path w="539115" h="514985">
                  <a:moveTo>
                    <a:pt x="439000" y="165874"/>
                  </a:moveTo>
                  <a:lnTo>
                    <a:pt x="411988" y="181470"/>
                  </a:lnTo>
                  <a:lnTo>
                    <a:pt x="326326" y="32931"/>
                  </a:lnTo>
                  <a:lnTo>
                    <a:pt x="301421" y="8255"/>
                  </a:lnTo>
                  <a:lnTo>
                    <a:pt x="269405" y="0"/>
                  </a:lnTo>
                  <a:lnTo>
                    <a:pt x="237363" y="8166"/>
                  </a:lnTo>
                  <a:lnTo>
                    <a:pt x="212394" y="32766"/>
                  </a:lnTo>
                  <a:lnTo>
                    <a:pt x="160032" y="122923"/>
                  </a:lnTo>
                  <a:lnTo>
                    <a:pt x="198716" y="146392"/>
                  </a:lnTo>
                  <a:lnTo>
                    <a:pt x="244817" y="65074"/>
                  </a:lnTo>
                  <a:lnTo>
                    <a:pt x="255193" y="54660"/>
                  </a:lnTo>
                  <a:lnTo>
                    <a:pt x="268605" y="51142"/>
                  </a:lnTo>
                  <a:lnTo>
                    <a:pt x="282041" y="54546"/>
                  </a:lnTo>
                  <a:lnTo>
                    <a:pt x="292506" y="64884"/>
                  </a:lnTo>
                  <a:lnTo>
                    <a:pt x="372922" y="204025"/>
                  </a:lnTo>
                  <a:lnTo>
                    <a:pt x="345909" y="219621"/>
                  </a:lnTo>
                  <a:lnTo>
                    <a:pt x="433870" y="264490"/>
                  </a:lnTo>
                  <a:lnTo>
                    <a:pt x="439000" y="165874"/>
                  </a:lnTo>
                  <a:close/>
                </a:path>
                <a:path w="539115" h="514985">
                  <a:moveTo>
                    <a:pt x="538746" y="419036"/>
                  </a:moveTo>
                  <a:lnTo>
                    <a:pt x="529932" y="385114"/>
                  </a:lnTo>
                  <a:lnTo>
                    <a:pt x="478028" y="294690"/>
                  </a:lnTo>
                  <a:lnTo>
                    <a:pt x="438365" y="316458"/>
                  </a:lnTo>
                  <a:lnTo>
                    <a:pt x="485736" y="397040"/>
                  </a:lnTo>
                  <a:lnTo>
                    <a:pt x="489559" y="411226"/>
                  </a:lnTo>
                  <a:lnTo>
                    <a:pt x="485889" y="424599"/>
                  </a:lnTo>
                  <a:lnTo>
                    <a:pt x="476224" y="434543"/>
                  </a:lnTo>
                  <a:lnTo>
                    <a:pt x="462051" y="438442"/>
                  </a:lnTo>
                  <a:lnTo>
                    <a:pt x="301345" y="438492"/>
                  </a:lnTo>
                  <a:lnTo>
                    <a:pt x="301345" y="407314"/>
                  </a:lnTo>
                  <a:lnTo>
                    <a:pt x="218516" y="461048"/>
                  </a:lnTo>
                  <a:lnTo>
                    <a:pt x="301345" y="514807"/>
                  </a:lnTo>
                  <a:lnTo>
                    <a:pt x="301345" y="483616"/>
                  </a:lnTo>
                  <a:lnTo>
                    <a:pt x="472821" y="483692"/>
                  </a:lnTo>
                  <a:lnTo>
                    <a:pt x="506628" y="474472"/>
                  </a:lnTo>
                  <a:lnTo>
                    <a:pt x="529793" y="450862"/>
                  </a:lnTo>
                  <a:lnTo>
                    <a:pt x="538746" y="419036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96089" y="3404388"/>
              <a:ext cx="92735" cy="13727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31999" y="3807635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68000" y="3807635"/>
              <a:ext cx="1317625" cy="0"/>
            </a:xfrm>
            <a:custGeom>
              <a:avLst/>
              <a:gdLst/>
              <a:ahLst/>
              <a:cxnLst/>
              <a:rect l="l" t="t" r="r" b="b"/>
              <a:pathLst>
                <a:path w="1317625">
                  <a:moveTo>
                    <a:pt x="0" y="0"/>
                  </a:moveTo>
                  <a:lnTo>
                    <a:pt x="131759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68000" y="4519158"/>
              <a:ext cx="1317625" cy="0"/>
            </a:xfrm>
            <a:custGeom>
              <a:avLst/>
              <a:gdLst/>
              <a:ahLst/>
              <a:cxnLst/>
              <a:rect l="l" t="t" r="r" b="b"/>
              <a:pathLst>
                <a:path w="1317625">
                  <a:moveTo>
                    <a:pt x="0" y="0"/>
                  </a:moveTo>
                  <a:lnTo>
                    <a:pt x="131759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68000" y="5233235"/>
              <a:ext cx="1317625" cy="0"/>
            </a:xfrm>
            <a:custGeom>
              <a:avLst/>
              <a:gdLst/>
              <a:ahLst/>
              <a:cxnLst/>
              <a:rect l="l" t="t" r="r" b="b"/>
              <a:pathLst>
                <a:path w="1317625">
                  <a:moveTo>
                    <a:pt x="0" y="0"/>
                  </a:moveTo>
                  <a:lnTo>
                    <a:pt x="1317599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03218" y="7103045"/>
            <a:ext cx="84251" cy="13844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26753" y="7103053"/>
            <a:ext cx="85598" cy="13842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2882" y="7108307"/>
            <a:ext cx="87337" cy="137274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1786458" y="5237998"/>
            <a:ext cx="1321435" cy="861774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6060" marR="223520" algn="ctr">
              <a:lnSpc>
                <a:spcPts val="1200"/>
              </a:lnSpc>
              <a:spcBef>
                <a:spcPts val="5"/>
              </a:spcBef>
            </a:pPr>
            <a:r>
              <a:rPr sz="1050" b="1" dirty="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</a:t>
            </a:r>
            <a:r>
              <a:rPr sz="1050" b="1" spc="110" dirty="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cartons</a:t>
            </a:r>
            <a:r>
              <a:rPr sz="1050" b="1" spc="110" dirty="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0" dirty="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1050" b="1" spc="-10" dirty="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Beverage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70"/>
              </a:lnSpc>
            </a:pPr>
            <a:r>
              <a:rPr sz="105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sz="1050" b="1" spc="-10" dirty="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109" y="3039186"/>
            <a:ext cx="1094740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2600"/>
              </a:lnSpc>
            </a:pP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2561" y="3931959"/>
            <a:ext cx="1277620" cy="426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6850" marR="5080" indent="-18478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21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(Full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86458" y="3812397"/>
            <a:ext cx="1321435" cy="505908"/>
          </a:xfrm>
          <a:prstGeom prst="rect">
            <a:avLst/>
          </a:prstGeom>
          <a:solidFill>
            <a:srgbClr val="DCDDDE"/>
          </a:solidFill>
        </p:spPr>
        <p:txBody>
          <a:bodyPr vert="horz" wrap="square" lIns="0" tIns="361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4" marR="208915" indent="31750">
              <a:lnSpc>
                <a:spcPts val="1200"/>
              </a:lnSpc>
            </a:pPr>
            <a:r>
              <a:rPr sz="105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Polyethylene terephthalate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86458" y="2962499"/>
            <a:ext cx="132143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69020" y="976164"/>
            <a:ext cx="816759" cy="31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tabLst>
                <a:tab pos="2184400" algn="l"/>
              </a:tabLst>
            </a:pPr>
            <a:r>
              <a:rPr lang="en-US" altLang="zh-HK" sz="1453" b="1" spc="-20" dirty="0" smtClean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en-US" altLang="zh-HK" sz="14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97035" y="982517"/>
            <a:ext cx="1899879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5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altLang="zh-HK" sz="1450" b="1" spc="2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45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endParaRPr lang="zh-HK" altLang="en-US" sz="1450" dirty="0"/>
          </a:p>
        </p:txBody>
      </p:sp>
    </p:spTree>
    <p:extLst>
      <p:ext uri="{BB962C8B-B14F-4D97-AF65-F5344CB8AC3E}">
        <p14:creationId xmlns:p14="http://schemas.microsoft.com/office/powerpoint/2010/main" val="52388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8" y="432003"/>
            <a:ext cx="6696075" cy="729615"/>
          </a:xfrm>
          <a:custGeom>
            <a:avLst/>
            <a:gdLst/>
            <a:ahLst/>
            <a:cxnLst/>
            <a:rect l="l" t="t" r="r" b="b"/>
            <a:pathLst>
              <a:path w="6696075" h="729615">
                <a:moveTo>
                  <a:pt x="6479997" y="0"/>
                </a:moveTo>
                <a:lnTo>
                  <a:pt x="216001" y="0"/>
                </a:lnTo>
                <a:lnTo>
                  <a:pt x="166475" y="5704"/>
                </a:lnTo>
                <a:lnTo>
                  <a:pt x="121011" y="21955"/>
                </a:lnTo>
                <a:lnTo>
                  <a:pt x="80904" y="47454"/>
                </a:lnTo>
                <a:lnTo>
                  <a:pt x="47454" y="80904"/>
                </a:lnTo>
                <a:lnTo>
                  <a:pt x="21955" y="121011"/>
                </a:lnTo>
                <a:lnTo>
                  <a:pt x="5704" y="166475"/>
                </a:lnTo>
                <a:lnTo>
                  <a:pt x="0" y="216001"/>
                </a:lnTo>
                <a:lnTo>
                  <a:pt x="0" y="513600"/>
                </a:lnTo>
                <a:lnTo>
                  <a:pt x="5704" y="563126"/>
                </a:lnTo>
                <a:lnTo>
                  <a:pt x="21955" y="608591"/>
                </a:lnTo>
                <a:lnTo>
                  <a:pt x="47454" y="648697"/>
                </a:lnTo>
                <a:lnTo>
                  <a:pt x="80904" y="682148"/>
                </a:lnTo>
                <a:lnTo>
                  <a:pt x="121011" y="707647"/>
                </a:lnTo>
                <a:lnTo>
                  <a:pt x="166475" y="723897"/>
                </a:lnTo>
                <a:lnTo>
                  <a:pt x="216001" y="729602"/>
                </a:lnTo>
                <a:lnTo>
                  <a:pt x="6479997" y="729602"/>
                </a:lnTo>
                <a:lnTo>
                  <a:pt x="6529527" y="723897"/>
                </a:lnTo>
                <a:lnTo>
                  <a:pt x="6574993" y="707647"/>
                </a:lnTo>
                <a:lnTo>
                  <a:pt x="6615099" y="682148"/>
                </a:lnTo>
                <a:lnTo>
                  <a:pt x="6648548" y="648697"/>
                </a:lnTo>
                <a:lnTo>
                  <a:pt x="6674045" y="608591"/>
                </a:lnTo>
                <a:lnTo>
                  <a:pt x="6690294" y="563126"/>
                </a:lnTo>
                <a:lnTo>
                  <a:pt x="6695998" y="513600"/>
                </a:lnTo>
                <a:lnTo>
                  <a:pt x="6695998" y="216001"/>
                </a:lnTo>
                <a:lnTo>
                  <a:pt x="6690294" y="166475"/>
                </a:lnTo>
                <a:lnTo>
                  <a:pt x="6674045" y="121011"/>
                </a:lnTo>
                <a:lnTo>
                  <a:pt x="6648548" y="80904"/>
                </a:lnTo>
                <a:lnTo>
                  <a:pt x="6615099" y="47454"/>
                </a:lnTo>
                <a:lnTo>
                  <a:pt x="6574993" y="21955"/>
                </a:lnTo>
                <a:lnTo>
                  <a:pt x="6529527" y="5704"/>
                </a:lnTo>
                <a:lnTo>
                  <a:pt x="6479997" y="0"/>
                </a:lnTo>
                <a:close/>
              </a:path>
            </a:pathLst>
          </a:custGeom>
          <a:solidFill>
            <a:srgbClr val="72CBC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300" y="575187"/>
            <a:ext cx="4615815" cy="41985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blanks: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sz="130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300" b="1" spc="14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</a:t>
            </a:r>
            <a:r>
              <a:rPr sz="1300" b="1" spc="1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1300" b="1" spc="1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300" b="1" spc="10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sz="1300" b="1" spc="10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1300" b="1" spc="1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sz="1300" b="1" spc="1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once).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1998" y="2440804"/>
            <a:ext cx="6696075" cy="1426210"/>
            <a:chOff x="431998" y="2440804"/>
            <a:chExt cx="6696075" cy="1426210"/>
          </a:xfrm>
        </p:grpSpPr>
        <p:sp>
          <p:nvSpPr>
            <p:cNvPr id="5" name="object 5"/>
            <p:cNvSpPr/>
            <p:nvPr/>
          </p:nvSpPr>
          <p:spPr>
            <a:xfrm>
              <a:off x="441523" y="2450329"/>
              <a:ext cx="6677025" cy="1407160"/>
            </a:xfrm>
            <a:custGeom>
              <a:avLst/>
              <a:gdLst/>
              <a:ahLst/>
              <a:cxnLst/>
              <a:rect l="l" t="t" r="r" b="b"/>
              <a:pathLst>
                <a:path w="6677025" h="140716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190548"/>
                  </a:lnTo>
                  <a:lnTo>
                    <a:pt x="5704" y="1240074"/>
                  </a:lnTo>
                  <a:lnTo>
                    <a:pt x="21955" y="1285539"/>
                  </a:lnTo>
                  <a:lnTo>
                    <a:pt x="47454" y="1325645"/>
                  </a:lnTo>
                  <a:lnTo>
                    <a:pt x="80904" y="1359096"/>
                  </a:lnTo>
                  <a:lnTo>
                    <a:pt x="121011" y="1384595"/>
                  </a:lnTo>
                  <a:lnTo>
                    <a:pt x="166475" y="1400845"/>
                  </a:lnTo>
                  <a:lnTo>
                    <a:pt x="216001" y="1406550"/>
                  </a:lnTo>
                  <a:lnTo>
                    <a:pt x="6460947" y="1406550"/>
                  </a:lnTo>
                  <a:lnTo>
                    <a:pt x="6510477" y="1400845"/>
                  </a:lnTo>
                  <a:lnTo>
                    <a:pt x="6555943" y="1384595"/>
                  </a:lnTo>
                  <a:lnTo>
                    <a:pt x="6596049" y="1359096"/>
                  </a:lnTo>
                  <a:lnTo>
                    <a:pt x="6629498" y="1325645"/>
                  </a:lnTo>
                  <a:lnTo>
                    <a:pt x="6654995" y="1285539"/>
                  </a:lnTo>
                  <a:lnTo>
                    <a:pt x="6671244" y="1240074"/>
                  </a:lnTo>
                  <a:lnTo>
                    <a:pt x="6676948" y="1190548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12000" y="337075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31999" y="2882322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1998" y="4054207"/>
            <a:ext cx="6696075" cy="1245870"/>
            <a:chOff x="431998" y="4054207"/>
            <a:chExt cx="6696075" cy="1245870"/>
          </a:xfrm>
        </p:grpSpPr>
        <p:sp>
          <p:nvSpPr>
            <p:cNvPr id="9" name="object 9"/>
            <p:cNvSpPr/>
            <p:nvPr/>
          </p:nvSpPr>
          <p:spPr>
            <a:xfrm>
              <a:off x="441523" y="4063732"/>
              <a:ext cx="6677025" cy="1226820"/>
            </a:xfrm>
            <a:custGeom>
              <a:avLst/>
              <a:gdLst/>
              <a:ahLst/>
              <a:cxnLst/>
              <a:rect l="l" t="t" r="r" b="b"/>
              <a:pathLst>
                <a:path w="6677025" h="1226820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1010551"/>
                  </a:lnTo>
                  <a:lnTo>
                    <a:pt x="5704" y="1060077"/>
                  </a:lnTo>
                  <a:lnTo>
                    <a:pt x="21955" y="1105542"/>
                  </a:lnTo>
                  <a:lnTo>
                    <a:pt x="47454" y="1145648"/>
                  </a:lnTo>
                  <a:lnTo>
                    <a:pt x="80904" y="1179099"/>
                  </a:lnTo>
                  <a:lnTo>
                    <a:pt x="121011" y="1204598"/>
                  </a:lnTo>
                  <a:lnTo>
                    <a:pt x="166475" y="1220848"/>
                  </a:lnTo>
                  <a:lnTo>
                    <a:pt x="216001" y="1226553"/>
                  </a:lnTo>
                  <a:lnTo>
                    <a:pt x="6460947" y="1226553"/>
                  </a:lnTo>
                  <a:lnTo>
                    <a:pt x="6510477" y="1220848"/>
                  </a:lnTo>
                  <a:lnTo>
                    <a:pt x="6555943" y="1204598"/>
                  </a:lnTo>
                  <a:lnTo>
                    <a:pt x="6596049" y="1179099"/>
                  </a:lnTo>
                  <a:lnTo>
                    <a:pt x="6629498" y="1145648"/>
                  </a:lnTo>
                  <a:lnTo>
                    <a:pt x="6654995" y="1105542"/>
                  </a:lnTo>
                  <a:lnTo>
                    <a:pt x="6671244" y="1060077"/>
                  </a:lnTo>
                  <a:lnTo>
                    <a:pt x="6676948" y="1010551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31999" y="4495717"/>
              <a:ext cx="6696075" cy="0"/>
            </a:xfrm>
            <a:custGeom>
              <a:avLst/>
              <a:gdLst/>
              <a:ahLst/>
              <a:cxnLst/>
              <a:rect l="l" t="t" r="r" b="b"/>
              <a:pathLst>
                <a:path w="6696075">
                  <a:moveTo>
                    <a:pt x="0" y="0"/>
                  </a:moveTo>
                  <a:lnTo>
                    <a:pt x="6695998" y="0"/>
                  </a:lnTo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9300" y="2554536"/>
            <a:ext cx="63392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1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r>
              <a:rPr sz="130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30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sz="130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14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r>
              <a:rPr sz="1300" b="1" spc="-20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8006" y="605108"/>
            <a:ext cx="383540" cy="383540"/>
            <a:chOff x="648006" y="605108"/>
            <a:chExt cx="383540" cy="383540"/>
          </a:xfrm>
        </p:grpSpPr>
        <p:sp>
          <p:nvSpPr>
            <p:cNvPr id="13" name="object 13"/>
            <p:cNvSpPr/>
            <p:nvPr/>
          </p:nvSpPr>
          <p:spPr>
            <a:xfrm>
              <a:off x="648006" y="605108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693" y="686101"/>
              <a:ext cx="155079" cy="211848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32005" y="1868398"/>
            <a:ext cx="1379220" cy="383540"/>
          </a:xfrm>
          <a:custGeom>
            <a:avLst/>
            <a:gdLst/>
            <a:ahLst/>
            <a:cxnLst/>
            <a:rect l="l" t="t" r="r" b="b"/>
            <a:pathLst>
              <a:path w="1379220" h="383539">
                <a:moveTo>
                  <a:pt x="1187208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187208" y="383400"/>
                </a:lnTo>
                <a:lnTo>
                  <a:pt x="1231161" y="378337"/>
                </a:lnTo>
                <a:lnTo>
                  <a:pt x="1271509" y="363915"/>
                </a:lnTo>
                <a:lnTo>
                  <a:pt x="1307102" y="341286"/>
                </a:lnTo>
                <a:lnTo>
                  <a:pt x="1336788" y="311600"/>
                </a:lnTo>
                <a:lnTo>
                  <a:pt x="1359418" y="276007"/>
                </a:lnTo>
                <a:lnTo>
                  <a:pt x="1373839" y="235659"/>
                </a:lnTo>
                <a:lnTo>
                  <a:pt x="1378902" y="191706"/>
                </a:lnTo>
                <a:lnTo>
                  <a:pt x="1373839" y="147748"/>
                </a:lnTo>
                <a:lnTo>
                  <a:pt x="1359418" y="107397"/>
                </a:lnTo>
                <a:lnTo>
                  <a:pt x="1336788" y="71802"/>
                </a:lnTo>
                <a:lnTo>
                  <a:pt x="1307102" y="42114"/>
                </a:lnTo>
                <a:lnTo>
                  <a:pt x="1271509" y="19484"/>
                </a:lnTo>
                <a:lnTo>
                  <a:pt x="1231161" y="5062"/>
                </a:lnTo>
                <a:lnTo>
                  <a:pt x="1187208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55115" y="1868398"/>
            <a:ext cx="2109470" cy="383540"/>
          </a:xfrm>
          <a:custGeom>
            <a:avLst/>
            <a:gdLst/>
            <a:ahLst/>
            <a:cxnLst/>
            <a:rect l="l" t="t" r="r" b="b"/>
            <a:pathLst>
              <a:path w="2109470" h="383539">
                <a:moveTo>
                  <a:pt x="1917217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917217" y="383400"/>
                </a:lnTo>
                <a:lnTo>
                  <a:pt x="1961170" y="378337"/>
                </a:lnTo>
                <a:lnTo>
                  <a:pt x="2001518" y="363915"/>
                </a:lnTo>
                <a:lnTo>
                  <a:pt x="2037111" y="341286"/>
                </a:lnTo>
                <a:lnTo>
                  <a:pt x="2066797" y="311600"/>
                </a:lnTo>
                <a:lnTo>
                  <a:pt x="2089426" y="276007"/>
                </a:lnTo>
                <a:lnTo>
                  <a:pt x="2103848" y="235659"/>
                </a:lnTo>
                <a:lnTo>
                  <a:pt x="2108911" y="191706"/>
                </a:lnTo>
                <a:lnTo>
                  <a:pt x="2103848" y="147748"/>
                </a:lnTo>
                <a:lnTo>
                  <a:pt x="2089426" y="107397"/>
                </a:lnTo>
                <a:lnTo>
                  <a:pt x="2066797" y="71802"/>
                </a:lnTo>
                <a:lnTo>
                  <a:pt x="2037111" y="42114"/>
                </a:lnTo>
                <a:lnTo>
                  <a:pt x="2001518" y="19484"/>
                </a:lnTo>
                <a:lnTo>
                  <a:pt x="1961170" y="5062"/>
                </a:lnTo>
                <a:lnTo>
                  <a:pt x="191721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35384" y="1868398"/>
            <a:ext cx="1892935" cy="383540"/>
          </a:xfrm>
          <a:custGeom>
            <a:avLst/>
            <a:gdLst/>
            <a:ahLst/>
            <a:cxnLst/>
            <a:rect l="l" t="t" r="r" b="b"/>
            <a:pathLst>
              <a:path w="1892934" h="383539">
                <a:moveTo>
                  <a:pt x="1700911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700911" y="383400"/>
                </a:lnTo>
                <a:lnTo>
                  <a:pt x="1744868" y="378337"/>
                </a:lnTo>
                <a:lnTo>
                  <a:pt x="1785220" y="363915"/>
                </a:lnTo>
                <a:lnTo>
                  <a:pt x="1820815" y="341286"/>
                </a:lnTo>
                <a:lnTo>
                  <a:pt x="1850502" y="311600"/>
                </a:lnTo>
                <a:lnTo>
                  <a:pt x="1873132" y="276007"/>
                </a:lnTo>
                <a:lnTo>
                  <a:pt x="1887554" y="235659"/>
                </a:lnTo>
                <a:lnTo>
                  <a:pt x="1892617" y="191706"/>
                </a:lnTo>
                <a:lnTo>
                  <a:pt x="1887554" y="147748"/>
                </a:lnTo>
                <a:lnTo>
                  <a:pt x="1873132" y="107397"/>
                </a:lnTo>
                <a:lnTo>
                  <a:pt x="1850502" y="71802"/>
                </a:lnTo>
                <a:lnTo>
                  <a:pt x="1820815" y="42114"/>
                </a:lnTo>
                <a:lnTo>
                  <a:pt x="1785220" y="19484"/>
                </a:lnTo>
                <a:lnTo>
                  <a:pt x="1744868" y="5062"/>
                </a:lnTo>
                <a:lnTo>
                  <a:pt x="170091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08222" y="1868398"/>
            <a:ext cx="883285" cy="383540"/>
          </a:xfrm>
          <a:custGeom>
            <a:avLst/>
            <a:gdLst/>
            <a:ahLst/>
            <a:cxnLst/>
            <a:rect l="l" t="t" r="r" b="b"/>
            <a:pathLst>
              <a:path w="883285" h="383539">
                <a:moveTo>
                  <a:pt x="691261" y="0"/>
                </a:moveTo>
                <a:lnTo>
                  <a:pt x="191706" y="0"/>
                </a:lnTo>
                <a:lnTo>
                  <a:pt x="147752" y="5062"/>
                </a:lnTo>
                <a:lnTo>
                  <a:pt x="107402" y="19484"/>
                </a:lnTo>
                <a:lnTo>
                  <a:pt x="71807" y="42114"/>
                </a:lnTo>
                <a:lnTo>
                  <a:pt x="42118" y="71802"/>
                </a:lnTo>
                <a:lnTo>
                  <a:pt x="19486" y="107397"/>
                </a:lnTo>
                <a:lnTo>
                  <a:pt x="5063" y="147748"/>
                </a:lnTo>
                <a:lnTo>
                  <a:pt x="0" y="191706"/>
                </a:lnTo>
                <a:lnTo>
                  <a:pt x="5063" y="235659"/>
                </a:lnTo>
                <a:lnTo>
                  <a:pt x="19486" y="276007"/>
                </a:lnTo>
                <a:lnTo>
                  <a:pt x="42118" y="311600"/>
                </a:lnTo>
                <a:lnTo>
                  <a:pt x="71807" y="341286"/>
                </a:lnTo>
                <a:lnTo>
                  <a:pt x="107402" y="363915"/>
                </a:lnTo>
                <a:lnTo>
                  <a:pt x="147752" y="378337"/>
                </a:lnTo>
                <a:lnTo>
                  <a:pt x="191706" y="383400"/>
                </a:lnTo>
                <a:lnTo>
                  <a:pt x="691261" y="383400"/>
                </a:lnTo>
                <a:lnTo>
                  <a:pt x="735213" y="378337"/>
                </a:lnTo>
                <a:lnTo>
                  <a:pt x="775562" y="363915"/>
                </a:lnTo>
                <a:lnTo>
                  <a:pt x="811154" y="341286"/>
                </a:lnTo>
                <a:lnTo>
                  <a:pt x="840841" y="311600"/>
                </a:lnTo>
                <a:lnTo>
                  <a:pt x="863470" y="276007"/>
                </a:lnTo>
                <a:lnTo>
                  <a:pt x="877891" y="235659"/>
                </a:lnTo>
                <a:lnTo>
                  <a:pt x="882954" y="191706"/>
                </a:lnTo>
                <a:lnTo>
                  <a:pt x="877891" y="147748"/>
                </a:lnTo>
                <a:lnTo>
                  <a:pt x="863470" y="107397"/>
                </a:lnTo>
                <a:lnTo>
                  <a:pt x="840841" y="71802"/>
                </a:lnTo>
                <a:lnTo>
                  <a:pt x="811154" y="42114"/>
                </a:lnTo>
                <a:lnTo>
                  <a:pt x="775562" y="19484"/>
                </a:lnTo>
                <a:lnTo>
                  <a:pt x="735213" y="5062"/>
                </a:lnTo>
                <a:lnTo>
                  <a:pt x="691261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380" y="1940086"/>
            <a:ext cx="11718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  <a:r>
              <a:rPr sz="1300" b="1" spc="17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00055" y="1940086"/>
            <a:ext cx="3035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61306" y="1940086"/>
            <a:ext cx="184554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1300" b="1" spc="1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300" b="1" spc="18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4955" y="1940086"/>
            <a:ext cx="144732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Silicone</a:t>
            </a:r>
            <a:r>
              <a:rPr sz="1300" b="1" spc="2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2005" y="1341002"/>
            <a:ext cx="882015" cy="383540"/>
          </a:xfrm>
          <a:custGeom>
            <a:avLst/>
            <a:gdLst/>
            <a:ahLst/>
            <a:cxnLst/>
            <a:rect l="l" t="t" r="r" b="b"/>
            <a:pathLst>
              <a:path w="882015" h="383539">
                <a:moveTo>
                  <a:pt x="690016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690016" y="383400"/>
                </a:lnTo>
                <a:lnTo>
                  <a:pt x="733973" y="378337"/>
                </a:lnTo>
                <a:lnTo>
                  <a:pt x="774325" y="363915"/>
                </a:lnTo>
                <a:lnTo>
                  <a:pt x="809920" y="341286"/>
                </a:lnTo>
                <a:lnTo>
                  <a:pt x="839608" y="311600"/>
                </a:lnTo>
                <a:lnTo>
                  <a:pt x="862238" y="276007"/>
                </a:lnTo>
                <a:lnTo>
                  <a:pt x="876659" y="235659"/>
                </a:lnTo>
                <a:lnTo>
                  <a:pt x="881722" y="191706"/>
                </a:lnTo>
                <a:lnTo>
                  <a:pt x="876659" y="147748"/>
                </a:lnTo>
                <a:lnTo>
                  <a:pt x="862238" y="107397"/>
                </a:lnTo>
                <a:lnTo>
                  <a:pt x="839608" y="71802"/>
                </a:lnTo>
                <a:lnTo>
                  <a:pt x="809920" y="42114"/>
                </a:lnTo>
                <a:lnTo>
                  <a:pt x="774325" y="19484"/>
                </a:lnTo>
                <a:lnTo>
                  <a:pt x="733973" y="5062"/>
                </a:lnTo>
                <a:lnTo>
                  <a:pt x="69001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57758" y="1341002"/>
            <a:ext cx="1570355" cy="383540"/>
          </a:xfrm>
          <a:custGeom>
            <a:avLst/>
            <a:gdLst/>
            <a:ahLst/>
            <a:cxnLst/>
            <a:rect l="l" t="t" r="r" b="b"/>
            <a:pathLst>
              <a:path w="1570354" h="383539">
                <a:moveTo>
                  <a:pt x="1378546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1378546" y="383400"/>
                </a:lnTo>
                <a:lnTo>
                  <a:pt x="1422499" y="378337"/>
                </a:lnTo>
                <a:lnTo>
                  <a:pt x="1462847" y="363915"/>
                </a:lnTo>
                <a:lnTo>
                  <a:pt x="1498440" y="341286"/>
                </a:lnTo>
                <a:lnTo>
                  <a:pt x="1528126" y="311600"/>
                </a:lnTo>
                <a:lnTo>
                  <a:pt x="1550756" y="276007"/>
                </a:lnTo>
                <a:lnTo>
                  <a:pt x="1565177" y="235659"/>
                </a:lnTo>
                <a:lnTo>
                  <a:pt x="1570240" y="191706"/>
                </a:lnTo>
                <a:lnTo>
                  <a:pt x="1565177" y="147748"/>
                </a:lnTo>
                <a:lnTo>
                  <a:pt x="1550756" y="107397"/>
                </a:lnTo>
                <a:lnTo>
                  <a:pt x="1528126" y="71802"/>
                </a:lnTo>
                <a:lnTo>
                  <a:pt x="1498440" y="42114"/>
                </a:lnTo>
                <a:lnTo>
                  <a:pt x="1462847" y="19484"/>
                </a:lnTo>
                <a:lnTo>
                  <a:pt x="1422499" y="5062"/>
                </a:lnTo>
                <a:lnTo>
                  <a:pt x="137854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32607" y="1341002"/>
            <a:ext cx="882015" cy="383540"/>
          </a:xfrm>
          <a:custGeom>
            <a:avLst/>
            <a:gdLst/>
            <a:ahLst/>
            <a:cxnLst/>
            <a:rect l="l" t="t" r="r" b="b"/>
            <a:pathLst>
              <a:path w="882014" h="383539">
                <a:moveTo>
                  <a:pt x="690016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690016" y="383400"/>
                </a:lnTo>
                <a:lnTo>
                  <a:pt x="733973" y="378337"/>
                </a:lnTo>
                <a:lnTo>
                  <a:pt x="774325" y="363915"/>
                </a:lnTo>
                <a:lnTo>
                  <a:pt x="809920" y="341286"/>
                </a:lnTo>
                <a:lnTo>
                  <a:pt x="839608" y="311600"/>
                </a:lnTo>
                <a:lnTo>
                  <a:pt x="862238" y="276007"/>
                </a:lnTo>
                <a:lnTo>
                  <a:pt x="876659" y="235659"/>
                </a:lnTo>
                <a:lnTo>
                  <a:pt x="881722" y="191706"/>
                </a:lnTo>
                <a:lnTo>
                  <a:pt x="876659" y="147748"/>
                </a:lnTo>
                <a:lnTo>
                  <a:pt x="862238" y="107397"/>
                </a:lnTo>
                <a:lnTo>
                  <a:pt x="839608" y="71802"/>
                </a:lnTo>
                <a:lnTo>
                  <a:pt x="809920" y="42114"/>
                </a:lnTo>
                <a:lnTo>
                  <a:pt x="774325" y="19484"/>
                </a:lnTo>
                <a:lnTo>
                  <a:pt x="733973" y="5062"/>
                </a:lnTo>
                <a:lnTo>
                  <a:pt x="69001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57156" y="1341002"/>
            <a:ext cx="882015" cy="383540"/>
          </a:xfrm>
          <a:custGeom>
            <a:avLst/>
            <a:gdLst/>
            <a:ahLst/>
            <a:cxnLst/>
            <a:rect l="l" t="t" r="r" b="b"/>
            <a:pathLst>
              <a:path w="882014" h="383539">
                <a:moveTo>
                  <a:pt x="690016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690016" y="383400"/>
                </a:lnTo>
                <a:lnTo>
                  <a:pt x="733973" y="378337"/>
                </a:lnTo>
                <a:lnTo>
                  <a:pt x="774325" y="363915"/>
                </a:lnTo>
                <a:lnTo>
                  <a:pt x="809920" y="341286"/>
                </a:lnTo>
                <a:lnTo>
                  <a:pt x="839608" y="311600"/>
                </a:lnTo>
                <a:lnTo>
                  <a:pt x="862238" y="276007"/>
                </a:lnTo>
                <a:lnTo>
                  <a:pt x="876659" y="235659"/>
                </a:lnTo>
                <a:lnTo>
                  <a:pt x="881722" y="191706"/>
                </a:lnTo>
                <a:lnTo>
                  <a:pt x="876659" y="147748"/>
                </a:lnTo>
                <a:lnTo>
                  <a:pt x="862238" y="107397"/>
                </a:lnTo>
                <a:lnTo>
                  <a:pt x="839608" y="71802"/>
                </a:lnTo>
                <a:lnTo>
                  <a:pt x="809920" y="42114"/>
                </a:lnTo>
                <a:lnTo>
                  <a:pt x="774325" y="19484"/>
                </a:lnTo>
                <a:lnTo>
                  <a:pt x="733973" y="5062"/>
                </a:lnTo>
                <a:lnTo>
                  <a:pt x="69001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82306" y="1341002"/>
            <a:ext cx="882015" cy="383540"/>
          </a:xfrm>
          <a:custGeom>
            <a:avLst/>
            <a:gdLst/>
            <a:ahLst/>
            <a:cxnLst/>
            <a:rect l="l" t="t" r="r" b="b"/>
            <a:pathLst>
              <a:path w="882014" h="383539">
                <a:moveTo>
                  <a:pt x="690016" y="0"/>
                </a:moveTo>
                <a:lnTo>
                  <a:pt x="191693" y="0"/>
                </a:lnTo>
                <a:lnTo>
                  <a:pt x="147740" y="5062"/>
                </a:lnTo>
                <a:lnTo>
                  <a:pt x="107392" y="19484"/>
                </a:lnTo>
                <a:lnTo>
                  <a:pt x="71800" y="42114"/>
                </a:lnTo>
                <a:lnTo>
                  <a:pt x="42113" y="71802"/>
                </a:lnTo>
                <a:lnTo>
                  <a:pt x="19484" y="107397"/>
                </a:lnTo>
                <a:lnTo>
                  <a:pt x="5062" y="147748"/>
                </a:lnTo>
                <a:lnTo>
                  <a:pt x="0" y="191706"/>
                </a:lnTo>
                <a:lnTo>
                  <a:pt x="5062" y="235659"/>
                </a:lnTo>
                <a:lnTo>
                  <a:pt x="19484" y="276007"/>
                </a:lnTo>
                <a:lnTo>
                  <a:pt x="42113" y="311600"/>
                </a:lnTo>
                <a:lnTo>
                  <a:pt x="71800" y="341286"/>
                </a:lnTo>
                <a:lnTo>
                  <a:pt x="107392" y="363915"/>
                </a:lnTo>
                <a:lnTo>
                  <a:pt x="147740" y="378337"/>
                </a:lnTo>
                <a:lnTo>
                  <a:pt x="191693" y="383400"/>
                </a:lnTo>
                <a:lnTo>
                  <a:pt x="690016" y="383400"/>
                </a:lnTo>
                <a:lnTo>
                  <a:pt x="733973" y="378337"/>
                </a:lnTo>
                <a:lnTo>
                  <a:pt x="774325" y="363915"/>
                </a:lnTo>
                <a:lnTo>
                  <a:pt x="809920" y="341286"/>
                </a:lnTo>
                <a:lnTo>
                  <a:pt x="839608" y="311600"/>
                </a:lnTo>
                <a:lnTo>
                  <a:pt x="862238" y="276007"/>
                </a:lnTo>
                <a:lnTo>
                  <a:pt x="876659" y="235659"/>
                </a:lnTo>
                <a:lnTo>
                  <a:pt x="881722" y="191706"/>
                </a:lnTo>
                <a:lnTo>
                  <a:pt x="876659" y="147748"/>
                </a:lnTo>
                <a:lnTo>
                  <a:pt x="862238" y="107397"/>
                </a:lnTo>
                <a:lnTo>
                  <a:pt x="839608" y="71802"/>
                </a:lnTo>
                <a:lnTo>
                  <a:pt x="809920" y="42114"/>
                </a:lnTo>
                <a:lnTo>
                  <a:pt x="774325" y="19484"/>
                </a:lnTo>
                <a:lnTo>
                  <a:pt x="733973" y="5062"/>
                </a:lnTo>
                <a:lnTo>
                  <a:pt x="690016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07445" y="1341002"/>
            <a:ext cx="882015" cy="383540"/>
          </a:xfrm>
          <a:custGeom>
            <a:avLst/>
            <a:gdLst/>
            <a:ahLst/>
            <a:cxnLst/>
            <a:rect l="l" t="t" r="r" b="b"/>
            <a:pathLst>
              <a:path w="882014" h="383539">
                <a:moveTo>
                  <a:pt x="690029" y="0"/>
                </a:moveTo>
                <a:lnTo>
                  <a:pt x="191706" y="0"/>
                </a:lnTo>
                <a:lnTo>
                  <a:pt x="147752" y="5062"/>
                </a:lnTo>
                <a:lnTo>
                  <a:pt x="107402" y="19484"/>
                </a:lnTo>
                <a:lnTo>
                  <a:pt x="71807" y="42114"/>
                </a:lnTo>
                <a:lnTo>
                  <a:pt x="42118" y="71802"/>
                </a:lnTo>
                <a:lnTo>
                  <a:pt x="19486" y="107397"/>
                </a:lnTo>
                <a:lnTo>
                  <a:pt x="5063" y="147748"/>
                </a:lnTo>
                <a:lnTo>
                  <a:pt x="0" y="191706"/>
                </a:lnTo>
                <a:lnTo>
                  <a:pt x="5063" y="235659"/>
                </a:lnTo>
                <a:lnTo>
                  <a:pt x="19486" y="276007"/>
                </a:lnTo>
                <a:lnTo>
                  <a:pt x="42118" y="311600"/>
                </a:lnTo>
                <a:lnTo>
                  <a:pt x="71807" y="341286"/>
                </a:lnTo>
                <a:lnTo>
                  <a:pt x="107402" y="363915"/>
                </a:lnTo>
                <a:lnTo>
                  <a:pt x="147752" y="378337"/>
                </a:lnTo>
                <a:lnTo>
                  <a:pt x="191706" y="383400"/>
                </a:lnTo>
                <a:lnTo>
                  <a:pt x="690029" y="383400"/>
                </a:lnTo>
                <a:lnTo>
                  <a:pt x="733986" y="378337"/>
                </a:lnTo>
                <a:lnTo>
                  <a:pt x="774338" y="363915"/>
                </a:lnTo>
                <a:lnTo>
                  <a:pt x="809933" y="341286"/>
                </a:lnTo>
                <a:lnTo>
                  <a:pt x="839620" y="311600"/>
                </a:lnTo>
                <a:lnTo>
                  <a:pt x="862250" y="276007"/>
                </a:lnTo>
                <a:lnTo>
                  <a:pt x="876672" y="235659"/>
                </a:lnTo>
                <a:lnTo>
                  <a:pt x="881735" y="191706"/>
                </a:lnTo>
                <a:lnTo>
                  <a:pt x="876672" y="147748"/>
                </a:lnTo>
                <a:lnTo>
                  <a:pt x="862250" y="107397"/>
                </a:lnTo>
                <a:lnTo>
                  <a:pt x="839620" y="71802"/>
                </a:lnTo>
                <a:lnTo>
                  <a:pt x="809933" y="42114"/>
                </a:lnTo>
                <a:lnTo>
                  <a:pt x="774338" y="19484"/>
                </a:lnTo>
                <a:lnTo>
                  <a:pt x="733986" y="5062"/>
                </a:lnTo>
                <a:lnTo>
                  <a:pt x="69002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3999" y="1412687"/>
            <a:ext cx="65913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19803" y="1412687"/>
            <a:ext cx="51498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69117" y="1412687"/>
            <a:ext cx="4622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Rinse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58143" y="1400986"/>
            <a:ext cx="137414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Beverage</a:t>
            </a:r>
            <a:r>
              <a:rPr sz="1300" b="1" spc="20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50022" y="1412687"/>
            <a:ext cx="5505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8039" y="1412687"/>
            <a:ext cx="3683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Tear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31998" y="5598006"/>
            <a:ext cx="6696075" cy="2022475"/>
            <a:chOff x="431998" y="5598006"/>
            <a:chExt cx="6696075" cy="2022475"/>
          </a:xfrm>
        </p:grpSpPr>
        <p:sp>
          <p:nvSpPr>
            <p:cNvPr id="36" name="object 36"/>
            <p:cNvSpPr/>
            <p:nvPr/>
          </p:nvSpPr>
          <p:spPr>
            <a:xfrm>
              <a:off x="432000" y="5607525"/>
              <a:ext cx="6696075" cy="638810"/>
            </a:xfrm>
            <a:custGeom>
              <a:avLst/>
              <a:gdLst/>
              <a:ahLst/>
              <a:cxnLst/>
              <a:rect l="l" t="t" r="r" b="b"/>
              <a:pathLst>
                <a:path w="6696075" h="638810">
                  <a:moveTo>
                    <a:pt x="6470472" y="0"/>
                  </a:moveTo>
                  <a:lnTo>
                    <a:pt x="225526" y="0"/>
                  </a:lnTo>
                  <a:lnTo>
                    <a:pt x="176000" y="5704"/>
                  </a:lnTo>
                  <a:lnTo>
                    <a:pt x="130536" y="21955"/>
                  </a:lnTo>
                  <a:lnTo>
                    <a:pt x="90429" y="47454"/>
                  </a:lnTo>
                  <a:lnTo>
                    <a:pt x="56979" y="80904"/>
                  </a:lnTo>
                  <a:lnTo>
                    <a:pt x="31480" y="121011"/>
                  </a:lnTo>
                  <a:lnTo>
                    <a:pt x="15229" y="166475"/>
                  </a:lnTo>
                  <a:lnTo>
                    <a:pt x="9525" y="216001"/>
                  </a:lnTo>
                  <a:lnTo>
                    <a:pt x="0" y="638479"/>
                  </a:lnTo>
                  <a:lnTo>
                    <a:pt x="6695998" y="638479"/>
                  </a:lnTo>
                  <a:lnTo>
                    <a:pt x="6686473" y="216001"/>
                  </a:lnTo>
                  <a:lnTo>
                    <a:pt x="6680768" y="166475"/>
                  </a:lnTo>
                  <a:lnTo>
                    <a:pt x="6664518" y="121011"/>
                  </a:lnTo>
                  <a:lnTo>
                    <a:pt x="6639019" y="80904"/>
                  </a:lnTo>
                  <a:lnTo>
                    <a:pt x="6605568" y="47454"/>
                  </a:lnTo>
                  <a:lnTo>
                    <a:pt x="6565462" y="21955"/>
                  </a:lnTo>
                  <a:lnTo>
                    <a:pt x="6519998" y="5704"/>
                  </a:lnTo>
                  <a:lnTo>
                    <a:pt x="6470472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441523" y="5607531"/>
              <a:ext cx="6677025" cy="2003425"/>
            </a:xfrm>
            <a:custGeom>
              <a:avLst/>
              <a:gdLst/>
              <a:ahLst/>
              <a:cxnLst/>
              <a:rect l="l" t="t" r="r" b="b"/>
              <a:pathLst>
                <a:path w="6677025" h="200342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786953"/>
                  </a:lnTo>
                  <a:lnTo>
                    <a:pt x="5704" y="1836478"/>
                  </a:lnTo>
                  <a:lnTo>
                    <a:pt x="21955" y="1881941"/>
                  </a:lnTo>
                  <a:lnTo>
                    <a:pt x="47454" y="1922045"/>
                  </a:lnTo>
                  <a:lnTo>
                    <a:pt x="80904" y="1955493"/>
                  </a:lnTo>
                  <a:lnTo>
                    <a:pt x="121011" y="1980989"/>
                  </a:lnTo>
                  <a:lnTo>
                    <a:pt x="166475" y="1997238"/>
                  </a:lnTo>
                  <a:lnTo>
                    <a:pt x="216001" y="2002942"/>
                  </a:lnTo>
                  <a:lnTo>
                    <a:pt x="6460947" y="2002942"/>
                  </a:lnTo>
                  <a:lnTo>
                    <a:pt x="6510477" y="1997238"/>
                  </a:lnTo>
                  <a:lnTo>
                    <a:pt x="6555943" y="1980989"/>
                  </a:lnTo>
                  <a:lnTo>
                    <a:pt x="6596049" y="1955493"/>
                  </a:lnTo>
                  <a:lnTo>
                    <a:pt x="6629498" y="1922045"/>
                  </a:lnTo>
                  <a:lnTo>
                    <a:pt x="6654995" y="1881941"/>
                  </a:lnTo>
                  <a:lnTo>
                    <a:pt x="6671244" y="1836478"/>
                  </a:lnTo>
                  <a:lnTo>
                    <a:pt x="6676948" y="1786953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99300" y="5708581"/>
            <a:ext cx="622695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625">
              <a:lnSpc>
                <a:spcPts val="1625"/>
              </a:lnSpc>
              <a:spcBef>
                <a:spcPts val="100"/>
              </a:spcBef>
            </a:pP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sz="1950" b="1" spc="18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950" b="1" spc="142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False:</a:t>
            </a:r>
            <a:r>
              <a:rPr sz="1950" b="1" spc="15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950" b="1" spc="18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950" b="1" spc="19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950" b="1" spc="19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sz="1950" b="1" spc="18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correct?</a:t>
            </a:r>
            <a:r>
              <a:rPr sz="1950" b="1" spc="19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sz="1950" b="1" spc="195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a“</a:t>
            </a:r>
            <a:r>
              <a:rPr sz="1950" b="1" spc="284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002F2F"/>
                </a:solidFill>
                <a:latin typeface="Arial" panose="020B0604020202020204" pitchFamily="34" charset="0"/>
                <a:ea typeface="細明體" panose="02020509000000000000" pitchFamily="49" charset="-120"/>
                <a:cs typeface="Arial" panose="020B0604020202020204" pitchFamily="34" charset="0"/>
              </a:rPr>
              <a:t>✓</a:t>
            </a:r>
            <a:r>
              <a:rPr sz="1400" b="1" spc="1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”in</a:t>
            </a:r>
            <a:r>
              <a:rPr sz="1950" b="1" spc="18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b="1" spc="-37" baseline="4273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950" baseline="427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25">
              <a:lnSpc>
                <a:spcPts val="1505"/>
              </a:lnSpc>
            </a:pP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300" b="1" spc="1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statement,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“X”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300" b="1" spc="114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  <a:r>
              <a:rPr sz="130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indent="-227965">
              <a:lnSpc>
                <a:spcPct val="100000"/>
              </a:lnSpc>
              <a:buAutoNum type="arabicPeriod"/>
              <a:tabLst>
                <a:tab pos="240665" algn="l"/>
              </a:tabLst>
            </a:pP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sz="130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r>
              <a:rPr sz="130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30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sz="1300" b="1" spc="1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241300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Suitcases</a:t>
            </a:r>
            <a:r>
              <a:rPr sz="1300" b="1" spc="18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30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sz="1300" b="1" spc="1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855980" indent="-228600">
              <a:lnSpc>
                <a:spcPts val="1400"/>
              </a:lnSpc>
              <a:spcBef>
                <a:spcPts val="1150"/>
              </a:spcBef>
              <a:buAutoNum type="arabicPeriod"/>
              <a:tabLst>
                <a:tab pos="240665" algn="l"/>
              </a:tabLst>
            </a:pP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Disposable</a:t>
            </a:r>
            <a:r>
              <a:rPr sz="13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tableware</a:t>
            </a:r>
            <a:r>
              <a:rPr sz="13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sz="13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polystyrene</a:t>
            </a:r>
            <a:r>
              <a:rPr sz="13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300" b="1" spc="2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plastics.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48006" y="5735071"/>
            <a:ext cx="6300470" cy="1736725"/>
            <a:chOff x="648006" y="5735071"/>
            <a:chExt cx="6300470" cy="1736725"/>
          </a:xfrm>
        </p:grpSpPr>
        <p:sp>
          <p:nvSpPr>
            <p:cNvPr id="40" name="object 40"/>
            <p:cNvSpPr/>
            <p:nvPr/>
          </p:nvSpPr>
          <p:spPr>
            <a:xfrm>
              <a:off x="6636063" y="6761682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6636063" y="7159834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1"/>
                  </a:lnTo>
                  <a:lnTo>
                    <a:pt x="273236" y="240512"/>
                  </a:lnTo>
                  <a:lnTo>
                    <a:pt x="294703" y="199007"/>
                  </a:lnTo>
                  <a:lnTo>
                    <a:pt x="302412" y="151218"/>
                  </a:lnTo>
                  <a:lnTo>
                    <a:pt x="294703" y="103427"/>
                  </a:lnTo>
                  <a:lnTo>
                    <a:pt x="273236" y="61916"/>
                  </a:lnTo>
                  <a:lnTo>
                    <a:pt x="240503" y="29180"/>
                  </a:lnTo>
                  <a:lnTo>
                    <a:pt x="198996" y="7710"/>
                  </a:lnTo>
                  <a:lnTo>
                    <a:pt x="151206" y="0"/>
                  </a:lnTo>
                  <a:lnTo>
                    <a:pt x="103415" y="7710"/>
                  </a:lnTo>
                  <a:lnTo>
                    <a:pt x="61908" y="29180"/>
                  </a:lnTo>
                  <a:lnTo>
                    <a:pt x="29175" y="61916"/>
                  </a:lnTo>
                  <a:lnTo>
                    <a:pt x="7709" y="103427"/>
                  </a:lnTo>
                  <a:lnTo>
                    <a:pt x="0" y="151218"/>
                  </a:lnTo>
                  <a:lnTo>
                    <a:pt x="7709" y="199007"/>
                  </a:lnTo>
                  <a:lnTo>
                    <a:pt x="29175" y="240512"/>
                  </a:lnTo>
                  <a:lnTo>
                    <a:pt x="61908" y="273241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6636063" y="6363516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5">
                  <a:moveTo>
                    <a:pt x="151206" y="302412"/>
                  </a:moveTo>
                  <a:lnTo>
                    <a:pt x="198996" y="294704"/>
                  </a:lnTo>
                  <a:lnTo>
                    <a:pt x="240503" y="273240"/>
                  </a:lnTo>
                  <a:lnTo>
                    <a:pt x="273236" y="240509"/>
                  </a:lnTo>
                  <a:lnTo>
                    <a:pt x="294703" y="199001"/>
                  </a:lnTo>
                  <a:lnTo>
                    <a:pt x="302412" y="151206"/>
                  </a:lnTo>
                  <a:lnTo>
                    <a:pt x="294703" y="103415"/>
                  </a:lnTo>
                  <a:lnTo>
                    <a:pt x="273236" y="61908"/>
                  </a:lnTo>
                  <a:lnTo>
                    <a:pt x="240503" y="29175"/>
                  </a:lnTo>
                  <a:lnTo>
                    <a:pt x="198996" y="7709"/>
                  </a:lnTo>
                  <a:lnTo>
                    <a:pt x="151206" y="0"/>
                  </a:lnTo>
                  <a:lnTo>
                    <a:pt x="103415" y="7709"/>
                  </a:lnTo>
                  <a:lnTo>
                    <a:pt x="61908" y="29175"/>
                  </a:lnTo>
                  <a:lnTo>
                    <a:pt x="29175" y="61908"/>
                  </a:lnTo>
                  <a:lnTo>
                    <a:pt x="7709" y="103415"/>
                  </a:lnTo>
                  <a:lnTo>
                    <a:pt x="0" y="151206"/>
                  </a:lnTo>
                  <a:lnTo>
                    <a:pt x="7709" y="199001"/>
                  </a:lnTo>
                  <a:lnTo>
                    <a:pt x="29175" y="240509"/>
                  </a:lnTo>
                  <a:lnTo>
                    <a:pt x="61908" y="273240"/>
                  </a:lnTo>
                  <a:lnTo>
                    <a:pt x="103415" y="294704"/>
                  </a:lnTo>
                  <a:lnTo>
                    <a:pt x="151206" y="302412"/>
                  </a:lnTo>
                  <a:close/>
                </a:path>
              </a:pathLst>
            </a:custGeom>
            <a:ln w="19049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48006" y="5735071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844" y="5818770"/>
              <a:ext cx="161709" cy="215988"/>
            </a:xfrm>
            <a:prstGeom prst="rect">
              <a:avLst/>
            </a:prstGeom>
          </p:spPr>
        </p:pic>
      </p:grpSp>
      <p:sp>
        <p:nvSpPr>
          <p:cNvPr id="45" name="object 11"/>
          <p:cNvSpPr txBox="1"/>
          <p:nvPr/>
        </p:nvSpPr>
        <p:spPr>
          <a:xfrm>
            <a:off x="599300" y="4209785"/>
            <a:ext cx="633920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65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sz="130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300" b="1" spc="1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sz="1300" b="1" spc="1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30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300" b="1" spc="1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16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r>
              <a:rPr sz="1300" b="1" spc="17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300" b="1" spc="-20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11"/>
          <p:cNvSpPr txBox="1"/>
          <p:nvPr/>
        </p:nvSpPr>
        <p:spPr>
          <a:xfrm>
            <a:off x="599300" y="4638784"/>
            <a:ext cx="6339205" cy="47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tabLst>
                <a:tab pos="1294130" algn="l"/>
                <a:tab pos="5067935" algn="l"/>
                <a:tab pos="6325235" algn="l"/>
              </a:tabLst>
            </a:pPr>
            <a:r>
              <a:rPr sz="1300" b="1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3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u="sng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b="1" spc="34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sz="13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  <a:r>
              <a:rPr sz="13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bottles,</a:t>
            </a:r>
            <a:r>
              <a:rPr sz="1300" b="1" spc="20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sz="1300" b="1" spc="26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u="sng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b="1" spc="50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300" b="1" spc="29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u="sng" dirty="0">
                <a:solidFill>
                  <a:srgbClr val="034EA2"/>
                </a:solidFill>
                <a:uFill>
                  <a:solidFill>
                    <a:srgbClr val="034EA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them,</a:t>
            </a:r>
            <a:r>
              <a:rPr sz="130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sz="13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sz="13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sz="13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3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3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sz="1300" b="1" spc="18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300" b="1" spc="17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spc="-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11"/>
          <p:cNvSpPr txBox="1"/>
          <p:nvPr/>
        </p:nvSpPr>
        <p:spPr>
          <a:xfrm>
            <a:off x="599300" y="3009095"/>
            <a:ext cx="6339205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b="1" spc="-25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30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300" b="1" spc="-2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300" b="1" spc="-25" dirty="0" smtClean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7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9450" y="4172149"/>
            <a:ext cx="51951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808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Extended</a:t>
            </a:r>
            <a:r>
              <a:rPr spc="130" dirty="0"/>
              <a:t> </a:t>
            </a:r>
            <a:r>
              <a:rPr spc="55" dirty="0"/>
              <a:t>Activity</a:t>
            </a:r>
            <a:r>
              <a:rPr spc="175" dirty="0"/>
              <a:t> </a:t>
            </a:r>
            <a:r>
              <a:rPr spc="50" dirty="0"/>
              <a:t>Kit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6137359" y="3817477"/>
            <a:ext cx="97192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15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0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8895" y="432004"/>
            <a:ext cx="1897380" cy="396240"/>
          </a:xfrm>
          <a:custGeom>
            <a:avLst/>
            <a:gdLst/>
            <a:ahLst/>
            <a:cxnLst/>
            <a:rect l="l" t="t" r="r" b="b"/>
            <a:pathLst>
              <a:path w="1897379" h="396240">
                <a:moveTo>
                  <a:pt x="1691995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1691995" y="395998"/>
                </a:lnTo>
                <a:lnTo>
                  <a:pt x="1738974" y="390769"/>
                </a:lnTo>
                <a:lnTo>
                  <a:pt x="1782100" y="375873"/>
                </a:lnTo>
                <a:lnTo>
                  <a:pt x="1820143" y="352500"/>
                </a:lnTo>
                <a:lnTo>
                  <a:pt x="1851872" y="321837"/>
                </a:lnTo>
                <a:lnTo>
                  <a:pt x="1876059" y="285072"/>
                </a:lnTo>
                <a:lnTo>
                  <a:pt x="1891473" y="243395"/>
                </a:lnTo>
                <a:lnTo>
                  <a:pt x="1896884" y="197993"/>
                </a:lnTo>
                <a:lnTo>
                  <a:pt x="1891473" y="152595"/>
                </a:lnTo>
                <a:lnTo>
                  <a:pt x="1876059" y="110921"/>
                </a:lnTo>
                <a:lnTo>
                  <a:pt x="1851872" y="74159"/>
                </a:lnTo>
                <a:lnTo>
                  <a:pt x="1820143" y="43497"/>
                </a:lnTo>
                <a:lnTo>
                  <a:pt x="1782100" y="20124"/>
                </a:lnTo>
                <a:lnTo>
                  <a:pt x="1738974" y="5229"/>
                </a:lnTo>
                <a:lnTo>
                  <a:pt x="1691995" y="0"/>
                </a:lnTo>
                <a:close/>
              </a:path>
            </a:pathLst>
          </a:custGeom>
          <a:solidFill>
            <a:srgbClr val="00B9B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0190" y="493476"/>
            <a:ext cx="16376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sz="1500" b="1" spc="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700" y="997476"/>
            <a:ext cx="5676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b="1" spc="-20" dirty="0">
                <a:solidFill>
                  <a:srgbClr val="00B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2003" y="936004"/>
            <a:ext cx="2277745" cy="396240"/>
            <a:chOff x="432003" y="936004"/>
            <a:chExt cx="2277745" cy="396240"/>
          </a:xfrm>
        </p:grpSpPr>
        <p:sp>
          <p:nvSpPr>
            <p:cNvPr id="6" name="object 6"/>
            <p:cNvSpPr/>
            <p:nvPr/>
          </p:nvSpPr>
          <p:spPr>
            <a:xfrm>
              <a:off x="441528" y="945529"/>
              <a:ext cx="2258695" cy="377190"/>
            </a:xfrm>
            <a:custGeom>
              <a:avLst/>
              <a:gdLst/>
              <a:ahLst/>
              <a:cxnLst/>
              <a:rect l="l" t="t" r="r" b="b"/>
              <a:pathLst>
                <a:path w="2258695" h="377190">
                  <a:moveTo>
                    <a:pt x="2063038" y="376948"/>
                  </a:moveTo>
                  <a:lnTo>
                    <a:pt x="2107778" y="371962"/>
                  </a:lnTo>
                  <a:lnTo>
                    <a:pt x="2148878" y="357763"/>
                  </a:lnTo>
                  <a:lnTo>
                    <a:pt x="2185155" y="335491"/>
                  </a:lnTo>
                  <a:lnTo>
                    <a:pt x="2215428" y="306286"/>
                  </a:lnTo>
                  <a:lnTo>
                    <a:pt x="2238515" y="271287"/>
                  </a:lnTo>
                  <a:lnTo>
                    <a:pt x="2253234" y="231635"/>
                  </a:lnTo>
                  <a:lnTo>
                    <a:pt x="2258402" y="188468"/>
                  </a:lnTo>
                  <a:lnTo>
                    <a:pt x="2253234" y="145305"/>
                  </a:lnTo>
                  <a:lnTo>
                    <a:pt x="2238515" y="105656"/>
                  </a:lnTo>
                  <a:lnTo>
                    <a:pt x="2215428" y="70659"/>
                  </a:lnTo>
                  <a:lnTo>
                    <a:pt x="2185155" y="41455"/>
                  </a:lnTo>
                  <a:lnTo>
                    <a:pt x="2148878" y="19184"/>
                  </a:lnTo>
                  <a:lnTo>
                    <a:pt x="2107778" y="4986"/>
                  </a:lnTo>
                  <a:lnTo>
                    <a:pt x="2063038" y="0"/>
                  </a:lnTo>
                  <a:lnTo>
                    <a:pt x="195364" y="0"/>
                  </a:lnTo>
                  <a:lnTo>
                    <a:pt x="150624" y="4986"/>
                  </a:lnTo>
                  <a:lnTo>
                    <a:pt x="109524" y="19184"/>
                  </a:lnTo>
                  <a:lnTo>
                    <a:pt x="73247" y="41455"/>
                  </a:lnTo>
                  <a:lnTo>
                    <a:pt x="42974" y="70659"/>
                  </a:lnTo>
                  <a:lnTo>
                    <a:pt x="19887" y="105656"/>
                  </a:lnTo>
                  <a:lnTo>
                    <a:pt x="5168" y="145305"/>
                  </a:lnTo>
                  <a:lnTo>
                    <a:pt x="0" y="188468"/>
                  </a:lnTo>
                  <a:lnTo>
                    <a:pt x="5168" y="231635"/>
                  </a:lnTo>
                  <a:lnTo>
                    <a:pt x="19887" y="271287"/>
                  </a:lnTo>
                  <a:lnTo>
                    <a:pt x="42974" y="306286"/>
                  </a:lnTo>
                  <a:lnTo>
                    <a:pt x="73247" y="335491"/>
                  </a:lnTo>
                  <a:lnTo>
                    <a:pt x="109524" y="357763"/>
                  </a:lnTo>
                  <a:lnTo>
                    <a:pt x="150624" y="371962"/>
                  </a:lnTo>
                  <a:lnTo>
                    <a:pt x="195364" y="376948"/>
                  </a:lnTo>
                  <a:lnTo>
                    <a:pt x="2063038" y="376948"/>
                  </a:lnTo>
                  <a:close/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82124" y="946799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h="374650">
                  <a:moveTo>
                    <a:pt x="0" y="0"/>
                  </a:moveTo>
                  <a:lnTo>
                    <a:pt x="0" y="374396"/>
                  </a:lnTo>
                </a:path>
              </a:pathLst>
            </a:custGeom>
            <a:ln w="19050">
              <a:solidFill>
                <a:srgbClr val="00B9B5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1998" y="3355204"/>
            <a:ext cx="6696075" cy="3089275"/>
            <a:chOff x="431998" y="3355204"/>
            <a:chExt cx="6696075" cy="3089275"/>
          </a:xfrm>
        </p:grpSpPr>
        <p:sp>
          <p:nvSpPr>
            <p:cNvPr id="9" name="object 9"/>
            <p:cNvSpPr/>
            <p:nvPr/>
          </p:nvSpPr>
          <p:spPr>
            <a:xfrm>
              <a:off x="441523" y="3364729"/>
              <a:ext cx="6677025" cy="3070225"/>
            </a:xfrm>
            <a:custGeom>
              <a:avLst/>
              <a:gdLst/>
              <a:ahLst/>
              <a:cxnLst/>
              <a:rect l="l" t="t" r="r" b="b"/>
              <a:pathLst>
                <a:path w="6677025" h="307022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2853753"/>
                  </a:lnTo>
                  <a:lnTo>
                    <a:pt x="5704" y="2903278"/>
                  </a:lnTo>
                  <a:lnTo>
                    <a:pt x="21955" y="2948741"/>
                  </a:lnTo>
                  <a:lnTo>
                    <a:pt x="47454" y="2988845"/>
                  </a:lnTo>
                  <a:lnTo>
                    <a:pt x="80904" y="3022293"/>
                  </a:lnTo>
                  <a:lnTo>
                    <a:pt x="121011" y="3047789"/>
                  </a:lnTo>
                  <a:lnTo>
                    <a:pt x="166475" y="3064038"/>
                  </a:lnTo>
                  <a:lnTo>
                    <a:pt x="216001" y="3069742"/>
                  </a:lnTo>
                  <a:lnTo>
                    <a:pt x="6460947" y="3069742"/>
                  </a:lnTo>
                  <a:lnTo>
                    <a:pt x="6510477" y="3064038"/>
                  </a:lnTo>
                  <a:lnTo>
                    <a:pt x="6555943" y="3047789"/>
                  </a:lnTo>
                  <a:lnTo>
                    <a:pt x="6596049" y="3022293"/>
                  </a:lnTo>
                  <a:lnTo>
                    <a:pt x="6629498" y="2988845"/>
                  </a:lnTo>
                  <a:lnTo>
                    <a:pt x="6654995" y="2948741"/>
                  </a:lnTo>
                  <a:lnTo>
                    <a:pt x="6671244" y="2903278"/>
                  </a:lnTo>
                  <a:lnTo>
                    <a:pt x="6676948" y="2853753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31998" y="3355204"/>
              <a:ext cx="6696075" cy="885825"/>
            </a:xfrm>
            <a:custGeom>
              <a:avLst/>
              <a:gdLst/>
              <a:ahLst/>
              <a:cxnLst/>
              <a:rect l="l" t="t" r="r" b="b"/>
              <a:pathLst>
                <a:path w="6696075" h="88582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885596"/>
                  </a:lnTo>
                  <a:lnTo>
                    <a:pt x="6695998" y="885596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48006" y="3516303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3"/>
                  </a:lnTo>
                  <a:lnTo>
                    <a:pt x="42113" y="71800"/>
                  </a:lnTo>
                  <a:lnTo>
                    <a:pt x="19484" y="107392"/>
                  </a:lnTo>
                  <a:lnTo>
                    <a:pt x="5062" y="147740"/>
                  </a:lnTo>
                  <a:lnTo>
                    <a:pt x="0" y="191693"/>
                  </a:lnTo>
                  <a:lnTo>
                    <a:pt x="5062" y="235651"/>
                  </a:lnTo>
                  <a:lnTo>
                    <a:pt x="19484" y="276002"/>
                  </a:lnTo>
                  <a:lnTo>
                    <a:pt x="42113" y="311597"/>
                  </a:lnTo>
                  <a:lnTo>
                    <a:pt x="71800" y="341285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5"/>
                  </a:lnTo>
                  <a:lnTo>
                    <a:pt x="341273" y="311597"/>
                  </a:lnTo>
                  <a:lnTo>
                    <a:pt x="363903" y="276002"/>
                  </a:lnTo>
                  <a:lnTo>
                    <a:pt x="378324" y="235651"/>
                  </a:lnTo>
                  <a:lnTo>
                    <a:pt x="383387" y="191693"/>
                  </a:lnTo>
                  <a:lnTo>
                    <a:pt x="378324" y="147740"/>
                  </a:lnTo>
                  <a:lnTo>
                    <a:pt x="363903" y="107392"/>
                  </a:lnTo>
                  <a:lnTo>
                    <a:pt x="341273" y="71800"/>
                  </a:lnTo>
                  <a:lnTo>
                    <a:pt x="311587" y="42113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600" y="3602708"/>
              <a:ext cx="74472" cy="20768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2000" y="5995160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12000" y="5121564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12000" y="468356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12000" y="5559565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31998" y="1620004"/>
            <a:ext cx="6696075" cy="1553845"/>
            <a:chOff x="431998" y="1620004"/>
            <a:chExt cx="6696075" cy="1553845"/>
          </a:xfrm>
        </p:grpSpPr>
        <p:sp>
          <p:nvSpPr>
            <p:cNvPr id="18" name="object 18"/>
            <p:cNvSpPr/>
            <p:nvPr/>
          </p:nvSpPr>
          <p:spPr>
            <a:xfrm>
              <a:off x="431998" y="1620004"/>
              <a:ext cx="6696075" cy="1553845"/>
            </a:xfrm>
            <a:custGeom>
              <a:avLst/>
              <a:gdLst/>
              <a:ahLst/>
              <a:cxnLst/>
              <a:rect l="l" t="t" r="r" b="b"/>
              <a:pathLst>
                <a:path w="6696075" h="155384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1337246"/>
                  </a:lnTo>
                  <a:lnTo>
                    <a:pt x="5704" y="1386772"/>
                  </a:lnTo>
                  <a:lnTo>
                    <a:pt x="21955" y="1432237"/>
                  </a:lnTo>
                  <a:lnTo>
                    <a:pt x="47454" y="1472343"/>
                  </a:lnTo>
                  <a:lnTo>
                    <a:pt x="80904" y="1505793"/>
                  </a:lnTo>
                  <a:lnTo>
                    <a:pt x="121011" y="1531292"/>
                  </a:lnTo>
                  <a:lnTo>
                    <a:pt x="166475" y="1547543"/>
                  </a:lnTo>
                  <a:lnTo>
                    <a:pt x="216001" y="1553248"/>
                  </a:lnTo>
                  <a:lnTo>
                    <a:pt x="6479997" y="1553248"/>
                  </a:lnTo>
                  <a:lnTo>
                    <a:pt x="6529527" y="1547543"/>
                  </a:lnTo>
                  <a:lnTo>
                    <a:pt x="6574993" y="1531292"/>
                  </a:lnTo>
                  <a:lnTo>
                    <a:pt x="6615099" y="1505793"/>
                  </a:lnTo>
                  <a:lnTo>
                    <a:pt x="6648548" y="1472343"/>
                  </a:lnTo>
                  <a:lnTo>
                    <a:pt x="6674045" y="1432237"/>
                  </a:lnTo>
                  <a:lnTo>
                    <a:pt x="6690294" y="1386772"/>
                  </a:lnTo>
                  <a:lnTo>
                    <a:pt x="6695998" y="1337246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48002" y="1756791"/>
              <a:ext cx="467995" cy="468630"/>
            </a:xfrm>
            <a:custGeom>
              <a:avLst/>
              <a:gdLst/>
              <a:ahLst/>
              <a:cxnLst/>
              <a:rect l="l" t="t" r="r" b="b"/>
              <a:pathLst>
                <a:path w="467994" h="468630">
                  <a:moveTo>
                    <a:pt x="233997" y="0"/>
                  </a:moveTo>
                  <a:lnTo>
                    <a:pt x="186838" y="4754"/>
                  </a:lnTo>
                  <a:lnTo>
                    <a:pt x="142914" y="18390"/>
                  </a:lnTo>
                  <a:lnTo>
                    <a:pt x="103166" y="39966"/>
                  </a:lnTo>
                  <a:lnTo>
                    <a:pt x="68535" y="68541"/>
                  </a:lnTo>
                  <a:lnTo>
                    <a:pt x="39962" y="103175"/>
                  </a:lnTo>
                  <a:lnTo>
                    <a:pt x="18388" y="142925"/>
                  </a:lnTo>
                  <a:lnTo>
                    <a:pt x="4753" y="186850"/>
                  </a:lnTo>
                  <a:lnTo>
                    <a:pt x="0" y="234010"/>
                  </a:lnTo>
                  <a:lnTo>
                    <a:pt x="4753" y="281169"/>
                  </a:lnTo>
                  <a:lnTo>
                    <a:pt x="18388" y="325093"/>
                  </a:lnTo>
                  <a:lnTo>
                    <a:pt x="39962" y="364841"/>
                  </a:lnTo>
                  <a:lnTo>
                    <a:pt x="68535" y="399472"/>
                  </a:lnTo>
                  <a:lnTo>
                    <a:pt x="103166" y="428045"/>
                  </a:lnTo>
                  <a:lnTo>
                    <a:pt x="142914" y="449619"/>
                  </a:lnTo>
                  <a:lnTo>
                    <a:pt x="186838" y="463253"/>
                  </a:lnTo>
                  <a:lnTo>
                    <a:pt x="233997" y="468007"/>
                  </a:lnTo>
                  <a:lnTo>
                    <a:pt x="281156" y="463253"/>
                  </a:lnTo>
                  <a:lnTo>
                    <a:pt x="325080" y="449619"/>
                  </a:lnTo>
                  <a:lnTo>
                    <a:pt x="364828" y="428045"/>
                  </a:lnTo>
                  <a:lnTo>
                    <a:pt x="399459" y="399472"/>
                  </a:lnTo>
                  <a:lnTo>
                    <a:pt x="428032" y="364841"/>
                  </a:lnTo>
                  <a:lnTo>
                    <a:pt x="449606" y="325093"/>
                  </a:lnTo>
                  <a:lnTo>
                    <a:pt x="463241" y="281169"/>
                  </a:lnTo>
                  <a:lnTo>
                    <a:pt x="467994" y="234010"/>
                  </a:lnTo>
                  <a:lnTo>
                    <a:pt x="463241" y="186850"/>
                  </a:lnTo>
                  <a:lnTo>
                    <a:pt x="449606" y="142925"/>
                  </a:lnTo>
                  <a:lnTo>
                    <a:pt x="428032" y="103175"/>
                  </a:lnTo>
                  <a:lnTo>
                    <a:pt x="399459" y="68541"/>
                  </a:lnTo>
                  <a:lnTo>
                    <a:pt x="364828" y="39966"/>
                  </a:lnTo>
                  <a:lnTo>
                    <a:pt x="325080" y="18390"/>
                  </a:lnTo>
                  <a:lnTo>
                    <a:pt x="281156" y="4754"/>
                  </a:lnTo>
                  <a:lnTo>
                    <a:pt x="233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023" y="1878963"/>
              <a:ext cx="218928" cy="21845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35299" y="2339542"/>
            <a:ext cx="6504943" cy="673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sz="1050" b="1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b="1" spc="9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interview:</a:t>
            </a:r>
            <a:r>
              <a:rPr sz="1050" b="1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Hello,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sz="105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(student’s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name),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05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sz="1050" spc="1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2560" algn="just">
              <a:lnSpc>
                <a:spcPct val="103200"/>
              </a:lnSpc>
            </a:pP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sz="105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050" spc="10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systems,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sz="1050" spc="1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050" spc="13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050" spc="1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50" spc="14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sz="1050" spc="10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5-minute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r>
              <a:rPr sz="1050" spc="12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50" spc="114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3230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me?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0419" y="1821255"/>
            <a:ext cx="3025031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r>
              <a:rPr sz="1900" b="1" spc="3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2300" y="3478836"/>
            <a:ext cx="5455350" cy="588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25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25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125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25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sz="125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50" b="1" spc="1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25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125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</a:t>
            </a:r>
            <a:r>
              <a:rPr sz="1250" b="1" spc="13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2600"/>
              </a:lnSpc>
            </a:pP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1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bin,</a:t>
            </a:r>
            <a:r>
              <a:rPr sz="125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250" b="1" spc="1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sz="125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250" b="1" spc="1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sz="125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sz="1250" b="1" spc="1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unit)</a:t>
            </a:r>
            <a:r>
              <a:rPr sz="125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250" b="1" spc="18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25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25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GREEN@COMMUNITY?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31998" y="6587999"/>
            <a:ext cx="6696075" cy="3364865"/>
            <a:chOff x="431998" y="6587999"/>
            <a:chExt cx="6696075" cy="3364865"/>
          </a:xfrm>
        </p:grpSpPr>
        <p:sp>
          <p:nvSpPr>
            <p:cNvPr id="25" name="object 25"/>
            <p:cNvSpPr/>
            <p:nvPr/>
          </p:nvSpPr>
          <p:spPr>
            <a:xfrm>
              <a:off x="441523" y="6597524"/>
              <a:ext cx="6677025" cy="3345815"/>
            </a:xfrm>
            <a:custGeom>
              <a:avLst/>
              <a:gdLst/>
              <a:ahLst/>
              <a:cxnLst/>
              <a:rect l="l" t="t" r="r" b="b"/>
              <a:pathLst>
                <a:path w="6677025" h="33458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129749"/>
                  </a:lnTo>
                  <a:lnTo>
                    <a:pt x="5704" y="3179280"/>
                  </a:lnTo>
                  <a:lnTo>
                    <a:pt x="21955" y="3224746"/>
                  </a:lnTo>
                  <a:lnTo>
                    <a:pt x="47454" y="3264851"/>
                  </a:lnTo>
                  <a:lnTo>
                    <a:pt x="80904" y="3298301"/>
                  </a:lnTo>
                  <a:lnTo>
                    <a:pt x="121011" y="3323798"/>
                  </a:lnTo>
                  <a:lnTo>
                    <a:pt x="166475" y="3340047"/>
                  </a:lnTo>
                  <a:lnTo>
                    <a:pt x="216001" y="3345751"/>
                  </a:lnTo>
                  <a:lnTo>
                    <a:pt x="6460947" y="3345751"/>
                  </a:lnTo>
                  <a:lnTo>
                    <a:pt x="6510477" y="3340047"/>
                  </a:lnTo>
                  <a:lnTo>
                    <a:pt x="6555943" y="3323798"/>
                  </a:lnTo>
                  <a:lnTo>
                    <a:pt x="6596049" y="3298301"/>
                  </a:lnTo>
                  <a:lnTo>
                    <a:pt x="6629498" y="3264851"/>
                  </a:lnTo>
                  <a:lnTo>
                    <a:pt x="6654995" y="3224746"/>
                  </a:lnTo>
                  <a:lnTo>
                    <a:pt x="6671244" y="3179280"/>
                  </a:lnTo>
                  <a:lnTo>
                    <a:pt x="6676948" y="3129749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31998" y="6588005"/>
              <a:ext cx="6696075" cy="706120"/>
            </a:xfrm>
            <a:custGeom>
              <a:avLst/>
              <a:gdLst/>
              <a:ahLst/>
              <a:cxnLst/>
              <a:rect l="l" t="t" r="r" b="b"/>
              <a:pathLst>
                <a:path w="6696075" h="706120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705599"/>
                  </a:lnTo>
                  <a:lnTo>
                    <a:pt x="6695998" y="705599"/>
                  </a:lnTo>
                  <a:lnTo>
                    <a:pt x="6695998" y="216001"/>
                  </a:lnTo>
                  <a:lnTo>
                    <a:pt x="6690294" y="166471"/>
                  </a:lnTo>
                  <a:lnTo>
                    <a:pt x="6674045" y="121005"/>
                  </a:lnTo>
                  <a:lnTo>
                    <a:pt x="6648548" y="80899"/>
                  </a:lnTo>
                  <a:lnTo>
                    <a:pt x="6615099" y="47450"/>
                  </a:lnTo>
                  <a:lnTo>
                    <a:pt x="6574993" y="21953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12000" y="774617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12000" y="862500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12000" y="950380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12000" y="8185588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12000" y="9064419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48006" y="674910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93" y="6830100"/>
              <a:ext cx="155079" cy="2118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142300" y="6820786"/>
            <a:ext cx="6204951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25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17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system?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563775" y="432010"/>
            <a:ext cx="396240" cy="396240"/>
            <a:chOff x="5563775" y="432010"/>
            <a:chExt cx="396240" cy="396240"/>
          </a:xfrm>
        </p:grpSpPr>
        <p:sp>
          <p:nvSpPr>
            <p:cNvPr id="36" name="object 36"/>
            <p:cNvSpPr/>
            <p:nvPr/>
          </p:nvSpPr>
          <p:spPr>
            <a:xfrm>
              <a:off x="5563775" y="432010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198005" y="0"/>
                  </a:moveTo>
                  <a:lnTo>
                    <a:pt x="152607" y="5229"/>
                  </a:lnTo>
                  <a:lnTo>
                    <a:pt x="110931" y="20124"/>
                  </a:lnTo>
                  <a:lnTo>
                    <a:pt x="74166" y="43497"/>
                  </a:lnTo>
                  <a:lnTo>
                    <a:pt x="43502" y="74159"/>
                  </a:lnTo>
                  <a:lnTo>
                    <a:pt x="20127" y="110921"/>
                  </a:lnTo>
                  <a:lnTo>
                    <a:pt x="5229" y="152595"/>
                  </a:lnTo>
                  <a:lnTo>
                    <a:pt x="0" y="197993"/>
                  </a:lnTo>
                  <a:lnTo>
                    <a:pt x="5229" y="243395"/>
                  </a:lnTo>
                  <a:lnTo>
                    <a:pt x="20127" y="285072"/>
                  </a:lnTo>
                  <a:lnTo>
                    <a:pt x="43502" y="321837"/>
                  </a:lnTo>
                  <a:lnTo>
                    <a:pt x="74166" y="352500"/>
                  </a:lnTo>
                  <a:lnTo>
                    <a:pt x="110931" y="375873"/>
                  </a:lnTo>
                  <a:lnTo>
                    <a:pt x="152607" y="390769"/>
                  </a:lnTo>
                  <a:lnTo>
                    <a:pt x="198005" y="395998"/>
                  </a:lnTo>
                  <a:lnTo>
                    <a:pt x="243403" y="390769"/>
                  </a:lnTo>
                  <a:lnTo>
                    <a:pt x="285079" y="375873"/>
                  </a:lnTo>
                  <a:lnTo>
                    <a:pt x="321844" y="352500"/>
                  </a:lnTo>
                  <a:lnTo>
                    <a:pt x="352509" y="321837"/>
                  </a:lnTo>
                  <a:lnTo>
                    <a:pt x="375884" y="285072"/>
                  </a:lnTo>
                  <a:lnTo>
                    <a:pt x="390781" y="243395"/>
                  </a:lnTo>
                  <a:lnTo>
                    <a:pt x="396011" y="197993"/>
                  </a:lnTo>
                  <a:lnTo>
                    <a:pt x="390781" y="152595"/>
                  </a:lnTo>
                  <a:lnTo>
                    <a:pt x="375884" y="110921"/>
                  </a:lnTo>
                  <a:lnTo>
                    <a:pt x="352509" y="74159"/>
                  </a:lnTo>
                  <a:lnTo>
                    <a:pt x="321844" y="43497"/>
                  </a:lnTo>
                  <a:lnTo>
                    <a:pt x="285079" y="20124"/>
                  </a:lnTo>
                  <a:lnTo>
                    <a:pt x="243403" y="5229"/>
                  </a:lnTo>
                  <a:lnTo>
                    <a:pt x="198005" y="0"/>
                  </a:lnTo>
                  <a:close/>
                </a:path>
              </a:pathLst>
            </a:custGeom>
            <a:solidFill>
              <a:srgbClr val="00B9B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8266" y="518448"/>
              <a:ext cx="167017" cy="223100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431996" y="432004"/>
            <a:ext cx="3019425" cy="396240"/>
          </a:xfrm>
          <a:custGeom>
            <a:avLst/>
            <a:gdLst/>
            <a:ahLst/>
            <a:cxnLst/>
            <a:rect l="l" t="t" r="r" b="b"/>
            <a:pathLst>
              <a:path w="3019425" h="396240">
                <a:moveTo>
                  <a:pt x="2814002" y="0"/>
                </a:moveTo>
                <a:lnTo>
                  <a:pt x="204889" y="0"/>
                </a:lnTo>
                <a:lnTo>
                  <a:pt x="157909" y="5229"/>
                </a:lnTo>
                <a:lnTo>
                  <a:pt x="114784" y="20124"/>
                </a:lnTo>
                <a:lnTo>
                  <a:pt x="76741" y="43497"/>
                </a:lnTo>
                <a:lnTo>
                  <a:pt x="45011" y="74159"/>
                </a:lnTo>
                <a:lnTo>
                  <a:pt x="20825" y="110921"/>
                </a:lnTo>
                <a:lnTo>
                  <a:pt x="5411" y="152595"/>
                </a:lnTo>
                <a:lnTo>
                  <a:pt x="0" y="197993"/>
                </a:lnTo>
                <a:lnTo>
                  <a:pt x="5411" y="243395"/>
                </a:lnTo>
                <a:lnTo>
                  <a:pt x="20825" y="285072"/>
                </a:lnTo>
                <a:lnTo>
                  <a:pt x="45011" y="321837"/>
                </a:lnTo>
                <a:lnTo>
                  <a:pt x="76741" y="352500"/>
                </a:lnTo>
                <a:lnTo>
                  <a:pt x="114784" y="375873"/>
                </a:lnTo>
                <a:lnTo>
                  <a:pt x="157909" y="390769"/>
                </a:lnTo>
                <a:lnTo>
                  <a:pt x="204889" y="395998"/>
                </a:lnTo>
                <a:lnTo>
                  <a:pt x="2814002" y="395998"/>
                </a:lnTo>
                <a:lnTo>
                  <a:pt x="2860981" y="390769"/>
                </a:lnTo>
                <a:lnTo>
                  <a:pt x="2904107" y="375873"/>
                </a:lnTo>
                <a:lnTo>
                  <a:pt x="2942150" y="352500"/>
                </a:lnTo>
                <a:lnTo>
                  <a:pt x="2973879" y="321837"/>
                </a:lnTo>
                <a:lnTo>
                  <a:pt x="2998066" y="285072"/>
                </a:lnTo>
                <a:lnTo>
                  <a:pt x="3013480" y="243395"/>
                </a:lnTo>
                <a:lnTo>
                  <a:pt x="3018891" y="197993"/>
                </a:lnTo>
                <a:lnTo>
                  <a:pt x="3013480" y="152595"/>
                </a:lnTo>
                <a:lnTo>
                  <a:pt x="2998066" y="110921"/>
                </a:lnTo>
                <a:lnTo>
                  <a:pt x="2973879" y="74159"/>
                </a:lnTo>
                <a:lnTo>
                  <a:pt x="2942150" y="43497"/>
                </a:lnTo>
                <a:lnTo>
                  <a:pt x="2904107" y="20124"/>
                </a:lnTo>
                <a:lnTo>
                  <a:pt x="2860981" y="5229"/>
                </a:lnTo>
                <a:lnTo>
                  <a:pt x="2814002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3299" y="493476"/>
            <a:ext cx="288809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Mastering</a:t>
            </a:r>
            <a:r>
              <a:rPr sz="1500" b="1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  <a:r>
              <a:rPr sz="1500" b="1" spc="2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7140242" y="10333894"/>
            <a:ext cx="20700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spc="-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8" y="432009"/>
            <a:ext cx="6696075" cy="3545204"/>
            <a:chOff x="431998" y="432009"/>
            <a:chExt cx="6696075" cy="3545204"/>
          </a:xfrm>
        </p:grpSpPr>
        <p:sp>
          <p:nvSpPr>
            <p:cNvPr id="3" name="object 3"/>
            <p:cNvSpPr/>
            <p:nvPr/>
          </p:nvSpPr>
          <p:spPr>
            <a:xfrm>
              <a:off x="441523" y="621529"/>
              <a:ext cx="6677025" cy="3345815"/>
            </a:xfrm>
            <a:custGeom>
              <a:avLst/>
              <a:gdLst/>
              <a:ahLst/>
              <a:cxnLst/>
              <a:rect l="l" t="t" r="r" b="b"/>
              <a:pathLst>
                <a:path w="6677025" h="3345815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3129749"/>
                  </a:lnTo>
                  <a:lnTo>
                    <a:pt x="5704" y="3179276"/>
                  </a:lnTo>
                  <a:lnTo>
                    <a:pt x="21955" y="3224740"/>
                  </a:lnTo>
                  <a:lnTo>
                    <a:pt x="47454" y="3264846"/>
                  </a:lnTo>
                  <a:lnTo>
                    <a:pt x="80904" y="3298297"/>
                  </a:lnTo>
                  <a:lnTo>
                    <a:pt x="121011" y="3323796"/>
                  </a:lnTo>
                  <a:lnTo>
                    <a:pt x="166475" y="3340046"/>
                  </a:lnTo>
                  <a:lnTo>
                    <a:pt x="216001" y="3345751"/>
                  </a:lnTo>
                  <a:lnTo>
                    <a:pt x="6460947" y="3345751"/>
                  </a:lnTo>
                  <a:lnTo>
                    <a:pt x="6510477" y="3340046"/>
                  </a:lnTo>
                  <a:lnTo>
                    <a:pt x="6555943" y="3323796"/>
                  </a:lnTo>
                  <a:lnTo>
                    <a:pt x="6596049" y="3298297"/>
                  </a:lnTo>
                  <a:lnTo>
                    <a:pt x="6629498" y="3264846"/>
                  </a:lnTo>
                  <a:lnTo>
                    <a:pt x="6654995" y="3224740"/>
                  </a:lnTo>
                  <a:lnTo>
                    <a:pt x="6671244" y="3179276"/>
                  </a:lnTo>
                  <a:lnTo>
                    <a:pt x="6676948" y="3129749"/>
                  </a:lnTo>
                  <a:lnTo>
                    <a:pt x="6676948" y="216001"/>
                  </a:lnTo>
                  <a:lnTo>
                    <a:pt x="6671244" y="166471"/>
                  </a:lnTo>
                  <a:lnTo>
                    <a:pt x="6654995" y="121005"/>
                  </a:lnTo>
                  <a:lnTo>
                    <a:pt x="6629498" y="80899"/>
                  </a:lnTo>
                  <a:lnTo>
                    <a:pt x="6596049" y="47450"/>
                  </a:lnTo>
                  <a:lnTo>
                    <a:pt x="6555943" y="21953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1998" y="432009"/>
              <a:ext cx="6696075" cy="885825"/>
            </a:xfrm>
            <a:custGeom>
              <a:avLst/>
              <a:gdLst/>
              <a:ahLst/>
              <a:cxnLst/>
              <a:rect l="l" t="t" r="r" b="b"/>
              <a:pathLst>
                <a:path w="6696075" h="88582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885596"/>
                  </a:lnTo>
                  <a:lnTo>
                    <a:pt x="6695998" y="885596"/>
                  </a:lnTo>
                  <a:lnTo>
                    <a:pt x="6695998" y="216001"/>
                  </a:lnTo>
                  <a:lnTo>
                    <a:pt x="6690294" y="166475"/>
                  </a:lnTo>
                  <a:lnTo>
                    <a:pt x="6674045" y="121011"/>
                  </a:lnTo>
                  <a:lnTo>
                    <a:pt x="6648548" y="80904"/>
                  </a:lnTo>
                  <a:lnTo>
                    <a:pt x="6615099" y="47454"/>
                  </a:lnTo>
                  <a:lnTo>
                    <a:pt x="6574993" y="21955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1998" y="4120800"/>
            <a:ext cx="6696075" cy="3545204"/>
            <a:chOff x="431998" y="4120800"/>
            <a:chExt cx="6696075" cy="3545204"/>
          </a:xfrm>
        </p:grpSpPr>
        <p:sp>
          <p:nvSpPr>
            <p:cNvPr id="6" name="object 6"/>
            <p:cNvSpPr/>
            <p:nvPr/>
          </p:nvSpPr>
          <p:spPr>
            <a:xfrm>
              <a:off x="441523" y="4130325"/>
              <a:ext cx="6677025" cy="3526154"/>
            </a:xfrm>
            <a:custGeom>
              <a:avLst/>
              <a:gdLst/>
              <a:ahLst/>
              <a:cxnLst/>
              <a:rect l="l" t="t" r="r" b="b"/>
              <a:pathLst>
                <a:path w="6677025" h="3526154">
                  <a:moveTo>
                    <a:pt x="216001" y="0"/>
                  </a:moveTo>
                  <a:lnTo>
                    <a:pt x="166475" y="5704"/>
                  </a:lnTo>
                  <a:lnTo>
                    <a:pt x="121011" y="21955"/>
                  </a:lnTo>
                  <a:lnTo>
                    <a:pt x="80904" y="47454"/>
                  </a:lnTo>
                  <a:lnTo>
                    <a:pt x="47454" y="80904"/>
                  </a:lnTo>
                  <a:lnTo>
                    <a:pt x="21955" y="121011"/>
                  </a:lnTo>
                  <a:lnTo>
                    <a:pt x="5704" y="166475"/>
                  </a:lnTo>
                  <a:lnTo>
                    <a:pt x="0" y="216001"/>
                  </a:lnTo>
                  <a:lnTo>
                    <a:pt x="0" y="3309747"/>
                  </a:lnTo>
                  <a:lnTo>
                    <a:pt x="5704" y="3359277"/>
                  </a:lnTo>
                  <a:lnTo>
                    <a:pt x="21955" y="3404743"/>
                  </a:lnTo>
                  <a:lnTo>
                    <a:pt x="47454" y="3444848"/>
                  </a:lnTo>
                  <a:lnTo>
                    <a:pt x="80904" y="3478298"/>
                  </a:lnTo>
                  <a:lnTo>
                    <a:pt x="121011" y="3503795"/>
                  </a:lnTo>
                  <a:lnTo>
                    <a:pt x="166475" y="3520044"/>
                  </a:lnTo>
                  <a:lnTo>
                    <a:pt x="216001" y="3525748"/>
                  </a:lnTo>
                  <a:lnTo>
                    <a:pt x="6460947" y="3525748"/>
                  </a:lnTo>
                  <a:lnTo>
                    <a:pt x="6510477" y="3520044"/>
                  </a:lnTo>
                  <a:lnTo>
                    <a:pt x="6555943" y="3503795"/>
                  </a:lnTo>
                  <a:lnTo>
                    <a:pt x="6596049" y="3478298"/>
                  </a:lnTo>
                  <a:lnTo>
                    <a:pt x="6629498" y="3444848"/>
                  </a:lnTo>
                  <a:lnTo>
                    <a:pt x="6654995" y="3404743"/>
                  </a:lnTo>
                  <a:lnTo>
                    <a:pt x="6671244" y="3359277"/>
                  </a:lnTo>
                  <a:lnTo>
                    <a:pt x="6676948" y="3309747"/>
                  </a:lnTo>
                  <a:lnTo>
                    <a:pt x="6676948" y="216001"/>
                  </a:lnTo>
                  <a:lnTo>
                    <a:pt x="6671244" y="166475"/>
                  </a:lnTo>
                  <a:lnTo>
                    <a:pt x="6654995" y="121011"/>
                  </a:lnTo>
                  <a:lnTo>
                    <a:pt x="6629498" y="80904"/>
                  </a:lnTo>
                  <a:lnTo>
                    <a:pt x="6596049" y="47454"/>
                  </a:lnTo>
                  <a:lnTo>
                    <a:pt x="6555943" y="21955"/>
                  </a:lnTo>
                  <a:lnTo>
                    <a:pt x="6510477" y="5704"/>
                  </a:lnTo>
                  <a:lnTo>
                    <a:pt x="6460947" y="0"/>
                  </a:lnTo>
                  <a:lnTo>
                    <a:pt x="216001" y="0"/>
                  </a:lnTo>
                  <a:close/>
                </a:path>
              </a:pathLst>
            </a:custGeom>
            <a:ln w="19050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998" y="4120807"/>
              <a:ext cx="6696075" cy="885825"/>
            </a:xfrm>
            <a:custGeom>
              <a:avLst/>
              <a:gdLst/>
              <a:ahLst/>
              <a:cxnLst/>
              <a:rect l="l" t="t" r="r" b="b"/>
              <a:pathLst>
                <a:path w="6696075" h="885825">
                  <a:moveTo>
                    <a:pt x="6479997" y="0"/>
                  </a:moveTo>
                  <a:lnTo>
                    <a:pt x="216001" y="0"/>
                  </a:lnTo>
                  <a:lnTo>
                    <a:pt x="166475" y="5704"/>
                  </a:lnTo>
                  <a:lnTo>
                    <a:pt x="121011" y="21953"/>
                  </a:lnTo>
                  <a:lnTo>
                    <a:pt x="80904" y="47450"/>
                  </a:lnTo>
                  <a:lnTo>
                    <a:pt x="47454" y="80899"/>
                  </a:lnTo>
                  <a:lnTo>
                    <a:pt x="21955" y="121005"/>
                  </a:lnTo>
                  <a:lnTo>
                    <a:pt x="5704" y="166471"/>
                  </a:lnTo>
                  <a:lnTo>
                    <a:pt x="0" y="216001"/>
                  </a:lnTo>
                  <a:lnTo>
                    <a:pt x="0" y="885596"/>
                  </a:lnTo>
                  <a:lnTo>
                    <a:pt x="6695998" y="885596"/>
                  </a:lnTo>
                  <a:lnTo>
                    <a:pt x="6695998" y="216001"/>
                  </a:lnTo>
                  <a:lnTo>
                    <a:pt x="6690294" y="166471"/>
                  </a:lnTo>
                  <a:lnTo>
                    <a:pt x="6674045" y="121005"/>
                  </a:lnTo>
                  <a:lnTo>
                    <a:pt x="6648548" y="80899"/>
                  </a:lnTo>
                  <a:lnTo>
                    <a:pt x="6615099" y="47450"/>
                  </a:lnTo>
                  <a:lnTo>
                    <a:pt x="6574993" y="21953"/>
                  </a:lnTo>
                  <a:lnTo>
                    <a:pt x="6529527" y="5704"/>
                  </a:lnTo>
                  <a:lnTo>
                    <a:pt x="6479997" y="0"/>
                  </a:lnTo>
                  <a:close/>
                </a:path>
              </a:pathLst>
            </a:custGeom>
            <a:solidFill>
              <a:srgbClr val="72C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2000" y="5458983"/>
              <a:ext cx="6336030" cy="0"/>
            </a:xfrm>
            <a:custGeom>
              <a:avLst/>
              <a:gdLst/>
              <a:ahLst/>
              <a:cxnLst/>
              <a:rect l="l" t="t" r="r" b="b"/>
              <a:pathLst>
                <a:path w="6336030">
                  <a:moveTo>
                    <a:pt x="0" y="0"/>
                  </a:moveTo>
                  <a:lnTo>
                    <a:pt x="6336004" y="0"/>
                  </a:lnTo>
                </a:path>
              </a:pathLst>
            </a:custGeom>
            <a:ln w="9525">
              <a:solidFill>
                <a:srgbClr val="72CB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12000" y="2643552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000" y="6337787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000" y="3519553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000" y="7216619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000" y="2205550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000" y="5898372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000" y="3081553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000" y="6777202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42300" y="4251986"/>
            <a:ext cx="5805730" cy="58907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50" b="1" spc="13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sz="1250" b="1" spc="15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sz="1250" b="1" spc="1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125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sz="125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25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250" b="1" spc="16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250" b="1" spc="16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systems?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2300" y="563186"/>
            <a:ext cx="5607750" cy="61991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sz="1250" b="1" spc="18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25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sz="125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methods,</a:t>
            </a:r>
            <a:r>
              <a:rPr sz="125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25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25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9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250" b="1" spc="12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process?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250" b="1" spc="15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2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encountered</a:t>
            </a:r>
            <a:r>
              <a:rPr sz="1250" b="1" spc="195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250" b="1" spc="20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50" b="1" spc="-10" dirty="0">
                <a:solidFill>
                  <a:srgbClr val="002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difficulties?</a:t>
            </a:r>
            <a:endParaRPr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8006" y="593102"/>
            <a:ext cx="383540" cy="383540"/>
            <a:chOff x="648006" y="593102"/>
            <a:chExt cx="383540" cy="383540"/>
          </a:xfrm>
        </p:grpSpPr>
        <p:sp>
          <p:nvSpPr>
            <p:cNvPr id="20" name="object 20"/>
            <p:cNvSpPr/>
            <p:nvPr/>
          </p:nvSpPr>
          <p:spPr>
            <a:xfrm>
              <a:off x="648006" y="593102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40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844" y="676807"/>
              <a:ext cx="161709" cy="21598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48006" y="4281906"/>
            <a:ext cx="383540" cy="383540"/>
            <a:chOff x="648006" y="4281906"/>
            <a:chExt cx="383540" cy="383540"/>
          </a:xfrm>
        </p:grpSpPr>
        <p:sp>
          <p:nvSpPr>
            <p:cNvPr id="23" name="object 23"/>
            <p:cNvSpPr/>
            <p:nvPr/>
          </p:nvSpPr>
          <p:spPr>
            <a:xfrm>
              <a:off x="648006" y="4281906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191693" y="0"/>
                  </a:moveTo>
                  <a:lnTo>
                    <a:pt x="147740" y="5062"/>
                  </a:lnTo>
                  <a:lnTo>
                    <a:pt x="107392" y="19484"/>
                  </a:lnTo>
                  <a:lnTo>
                    <a:pt x="71800" y="42114"/>
                  </a:lnTo>
                  <a:lnTo>
                    <a:pt x="42113" y="71802"/>
                  </a:lnTo>
                  <a:lnTo>
                    <a:pt x="19484" y="107397"/>
                  </a:lnTo>
                  <a:lnTo>
                    <a:pt x="5062" y="147748"/>
                  </a:lnTo>
                  <a:lnTo>
                    <a:pt x="0" y="191706"/>
                  </a:lnTo>
                  <a:lnTo>
                    <a:pt x="5062" y="235659"/>
                  </a:lnTo>
                  <a:lnTo>
                    <a:pt x="19484" y="276007"/>
                  </a:lnTo>
                  <a:lnTo>
                    <a:pt x="42113" y="311600"/>
                  </a:lnTo>
                  <a:lnTo>
                    <a:pt x="71800" y="341286"/>
                  </a:lnTo>
                  <a:lnTo>
                    <a:pt x="107392" y="363915"/>
                  </a:lnTo>
                  <a:lnTo>
                    <a:pt x="147740" y="378337"/>
                  </a:lnTo>
                  <a:lnTo>
                    <a:pt x="191693" y="383400"/>
                  </a:lnTo>
                  <a:lnTo>
                    <a:pt x="235646" y="378337"/>
                  </a:lnTo>
                  <a:lnTo>
                    <a:pt x="275994" y="363915"/>
                  </a:lnTo>
                  <a:lnTo>
                    <a:pt x="311587" y="341286"/>
                  </a:lnTo>
                  <a:lnTo>
                    <a:pt x="341273" y="311600"/>
                  </a:lnTo>
                  <a:lnTo>
                    <a:pt x="363903" y="276007"/>
                  </a:lnTo>
                  <a:lnTo>
                    <a:pt x="378324" y="235659"/>
                  </a:lnTo>
                  <a:lnTo>
                    <a:pt x="383387" y="191706"/>
                  </a:lnTo>
                  <a:lnTo>
                    <a:pt x="378324" y="147748"/>
                  </a:lnTo>
                  <a:lnTo>
                    <a:pt x="363903" y="107397"/>
                  </a:lnTo>
                  <a:lnTo>
                    <a:pt x="341273" y="71802"/>
                  </a:lnTo>
                  <a:lnTo>
                    <a:pt x="311587" y="42114"/>
                  </a:lnTo>
                  <a:lnTo>
                    <a:pt x="275994" y="19484"/>
                  </a:lnTo>
                  <a:lnTo>
                    <a:pt x="235646" y="5062"/>
                  </a:lnTo>
                  <a:lnTo>
                    <a:pt x="191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800" y="4368299"/>
              <a:ext cx="166751" cy="207695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612000" y="1774768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04" y="0"/>
                </a:lnTo>
              </a:path>
            </a:pathLst>
          </a:custGeom>
          <a:ln w="9525">
            <a:solidFill>
              <a:srgbClr val="72CB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3925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E9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411</Words>
  <Application>Microsoft Office PowerPoint</Application>
  <PresentationFormat>自訂</PresentationFormat>
  <Paragraphs>73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Noto Sans HK</vt:lpstr>
      <vt:lpstr>細明體</vt:lpstr>
      <vt:lpstr>Arial</vt:lpstr>
      <vt:lpstr>Boing Semibold</vt:lpstr>
      <vt:lpstr>Calibri</vt:lpstr>
      <vt:lpstr>Times New Roman</vt:lpstr>
      <vt:lpstr>Office Theme</vt:lpstr>
      <vt:lpstr>Worksheet</vt:lpstr>
      <vt:lpstr>PowerPoint 簡報</vt:lpstr>
      <vt:lpstr>PowerPoint 簡報</vt:lpstr>
      <vt:lpstr>Extended Activity Kit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Edu-Cover_P1-P6_eng</dc:title>
  <cp:lastModifiedBy>Chiu-sang Raymond LEUNG</cp:lastModifiedBy>
  <cp:revision>3</cp:revision>
  <dcterms:created xsi:type="dcterms:W3CDTF">2024-10-28T05:51:23Z</dcterms:created>
  <dcterms:modified xsi:type="dcterms:W3CDTF">2024-10-28T08:38:20Z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2024-10-14T00:00:00Z</vt:filetime>
  </property>
  <property fmtid="{D5CDD505-2E9C-101B-9397-08002B2CF9AE}" pid="3" name="Creator">
    <vt:lpwstr>Adobe Illustrator 27.0 (Windows)</vt:lpwstr>
  </property>
  <property fmtid="{D5CDD505-2E9C-101B-9397-08002B2CF9AE}" pid="4" name="LastSaved">
    <vt:filetime>2024-10-28T00:00:00Z</vt:filetime>
  </property>
  <property fmtid="{D5CDD505-2E9C-101B-9397-08002B2CF9AE}" pid="5" name="Producer">
    <vt:lpwstr>Adobe PDF library 16.07</vt:lpwstr>
  </property>
</Properties>
</file>