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7556500" cy="10693400"/>
  <p:notesSz cx="7556500" cy="10693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07" autoAdjust="0"/>
    <p:restoredTop sz="94660"/>
  </p:normalViewPr>
  <p:slideViewPr>
    <p:cSldViewPr>
      <p:cViewPr varScale="1">
        <p:scale>
          <a:sx n="83" d="100"/>
          <a:sy n="83" d="100"/>
        </p:scale>
        <p:origin x="3840" y="5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323031"/>
                </a:solidFill>
                <a:latin typeface="Noto Sans HK"/>
                <a:cs typeface="Noto Sans HK"/>
              </a:defRPr>
            </a:lvl1pPr>
          </a:lstStyle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730"/>
            <a:ext cx="7559992" cy="10689272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6232308" y="667825"/>
            <a:ext cx="530225" cy="739140"/>
          </a:xfrm>
          <a:custGeom>
            <a:avLst/>
            <a:gdLst/>
            <a:ahLst/>
            <a:cxnLst/>
            <a:rect l="l" t="t" r="r" b="b"/>
            <a:pathLst>
              <a:path w="530225" h="739140">
                <a:moveTo>
                  <a:pt x="265854" y="0"/>
                </a:moveTo>
                <a:lnTo>
                  <a:pt x="213022" y="4381"/>
                </a:lnTo>
                <a:lnTo>
                  <a:pt x="165560" y="16824"/>
                </a:lnTo>
                <a:lnTo>
                  <a:pt x="123602" y="36274"/>
                </a:lnTo>
                <a:lnTo>
                  <a:pt x="87281" y="61675"/>
                </a:lnTo>
                <a:lnTo>
                  <a:pt x="56731" y="91975"/>
                </a:lnTo>
                <a:lnTo>
                  <a:pt x="32084" y="126117"/>
                </a:lnTo>
                <a:lnTo>
                  <a:pt x="13474" y="163048"/>
                </a:lnTo>
                <a:lnTo>
                  <a:pt x="1034" y="201714"/>
                </a:lnTo>
                <a:lnTo>
                  <a:pt x="0" y="212846"/>
                </a:lnTo>
                <a:lnTo>
                  <a:pt x="2845" y="222529"/>
                </a:lnTo>
                <a:lnTo>
                  <a:pt x="9180" y="230078"/>
                </a:lnTo>
                <a:lnTo>
                  <a:pt x="18611" y="234810"/>
                </a:lnTo>
                <a:lnTo>
                  <a:pt x="85857" y="254469"/>
                </a:lnTo>
                <a:lnTo>
                  <a:pt x="99888" y="256260"/>
                </a:lnTo>
                <a:lnTo>
                  <a:pt x="111203" y="252528"/>
                </a:lnTo>
                <a:lnTo>
                  <a:pt x="120190" y="243559"/>
                </a:lnTo>
                <a:lnTo>
                  <a:pt x="127234" y="229641"/>
                </a:lnTo>
                <a:lnTo>
                  <a:pt x="145791" y="191448"/>
                </a:lnTo>
                <a:lnTo>
                  <a:pt x="173267" y="156843"/>
                </a:lnTo>
                <a:lnTo>
                  <a:pt x="211603" y="131741"/>
                </a:lnTo>
                <a:lnTo>
                  <a:pt x="262743" y="122059"/>
                </a:lnTo>
                <a:lnTo>
                  <a:pt x="308232" y="129430"/>
                </a:lnTo>
                <a:lnTo>
                  <a:pt x="345764" y="150768"/>
                </a:lnTo>
                <a:lnTo>
                  <a:pt x="371269" y="184906"/>
                </a:lnTo>
                <a:lnTo>
                  <a:pt x="380675" y="230682"/>
                </a:lnTo>
                <a:lnTo>
                  <a:pt x="374370" y="270037"/>
                </a:lnTo>
                <a:lnTo>
                  <a:pt x="356049" y="308449"/>
                </a:lnTo>
                <a:lnTo>
                  <a:pt x="326607" y="347457"/>
                </a:lnTo>
                <a:lnTo>
                  <a:pt x="286935" y="388602"/>
                </a:lnTo>
                <a:lnTo>
                  <a:pt x="237927" y="433425"/>
                </a:lnTo>
                <a:lnTo>
                  <a:pt x="33101" y="615492"/>
                </a:lnTo>
                <a:lnTo>
                  <a:pt x="27738" y="620743"/>
                </a:lnTo>
                <a:lnTo>
                  <a:pt x="21983" y="628805"/>
                </a:lnTo>
                <a:lnTo>
                  <a:pt x="17389" y="639777"/>
                </a:lnTo>
                <a:lnTo>
                  <a:pt x="15512" y="653757"/>
                </a:lnTo>
                <a:lnTo>
                  <a:pt x="15512" y="716851"/>
                </a:lnTo>
                <a:lnTo>
                  <a:pt x="17307" y="725052"/>
                </a:lnTo>
                <a:lnTo>
                  <a:pt x="22110" y="731988"/>
                </a:lnTo>
                <a:lnTo>
                  <a:pt x="29046" y="736787"/>
                </a:lnTo>
                <a:lnTo>
                  <a:pt x="37242" y="738581"/>
                </a:lnTo>
                <a:lnTo>
                  <a:pt x="507916" y="738581"/>
                </a:lnTo>
                <a:lnTo>
                  <a:pt x="516544" y="736787"/>
                </a:lnTo>
                <a:lnTo>
                  <a:pt x="523428" y="731988"/>
                </a:lnTo>
                <a:lnTo>
                  <a:pt x="527985" y="725052"/>
                </a:lnTo>
                <a:lnTo>
                  <a:pt x="529633" y="716851"/>
                </a:lnTo>
                <a:lnTo>
                  <a:pt x="529633" y="641349"/>
                </a:lnTo>
                <a:lnTo>
                  <a:pt x="527985" y="633148"/>
                </a:lnTo>
                <a:lnTo>
                  <a:pt x="523428" y="626213"/>
                </a:lnTo>
                <a:lnTo>
                  <a:pt x="516544" y="621413"/>
                </a:lnTo>
                <a:lnTo>
                  <a:pt x="507916" y="619620"/>
                </a:lnTo>
                <a:lnTo>
                  <a:pt x="198608" y="619620"/>
                </a:lnTo>
                <a:lnTo>
                  <a:pt x="332059" y="504799"/>
                </a:lnTo>
                <a:lnTo>
                  <a:pt x="376899" y="464948"/>
                </a:lnTo>
                <a:lnTo>
                  <a:pt x="416925" y="425767"/>
                </a:lnTo>
                <a:lnTo>
                  <a:pt x="451378" y="386784"/>
                </a:lnTo>
                <a:lnTo>
                  <a:pt x="479496" y="347529"/>
                </a:lnTo>
                <a:lnTo>
                  <a:pt x="500522" y="307533"/>
                </a:lnTo>
                <a:lnTo>
                  <a:pt x="513694" y="266323"/>
                </a:lnTo>
                <a:lnTo>
                  <a:pt x="518254" y="223431"/>
                </a:lnTo>
                <a:lnTo>
                  <a:pt x="513221" y="174031"/>
                </a:lnTo>
                <a:lnTo>
                  <a:pt x="498744" y="130039"/>
                </a:lnTo>
                <a:lnTo>
                  <a:pt x="475757" y="91818"/>
                </a:lnTo>
                <a:lnTo>
                  <a:pt x="445194" y="59732"/>
                </a:lnTo>
                <a:lnTo>
                  <a:pt x="407989" y="34144"/>
                </a:lnTo>
                <a:lnTo>
                  <a:pt x="365074" y="15417"/>
                </a:lnTo>
                <a:lnTo>
                  <a:pt x="317385" y="3914"/>
                </a:lnTo>
                <a:lnTo>
                  <a:pt x="2658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5873247" y="431331"/>
            <a:ext cx="1247775" cy="1247775"/>
          </a:xfrm>
          <a:custGeom>
            <a:avLst/>
            <a:gdLst/>
            <a:ahLst/>
            <a:cxnLst/>
            <a:rect l="l" t="t" r="r" b="b"/>
            <a:pathLst>
              <a:path w="1247775" h="1247775">
                <a:moveTo>
                  <a:pt x="1247635" y="623824"/>
                </a:moveTo>
                <a:lnTo>
                  <a:pt x="1245758" y="672575"/>
                </a:lnTo>
                <a:lnTo>
                  <a:pt x="1240220" y="720300"/>
                </a:lnTo>
                <a:lnTo>
                  <a:pt x="1231159" y="766860"/>
                </a:lnTo>
                <a:lnTo>
                  <a:pt x="1218714" y="812116"/>
                </a:lnTo>
                <a:lnTo>
                  <a:pt x="1203024" y="855931"/>
                </a:lnTo>
                <a:lnTo>
                  <a:pt x="1184228" y="898164"/>
                </a:lnTo>
                <a:lnTo>
                  <a:pt x="1162464" y="938678"/>
                </a:lnTo>
                <a:lnTo>
                  <a:pt x="1137871" y="977334"/>
                </a:lnTo>
                <a:lnTo>
                  <a:pt x="1110587" y="1013992"/>
                </a:lnTo>
                <a:lnTo>
                  <a:pt x="1080751" y="1048515"/>
                </a:lnTo>
                <a:lnTo>
                  <a:pt x="1048503" y="1080764"/>
                </a:lnTo>
                <a:lnTo>
                  <a:pt x="1013980" y="1110599"/>
                </a:lnTo>
                <a:lnTo>
                  <a:pt x="977321" y="1137883"/>
                </a:lnTo>
                <a:lnTo>
                  <a:pt x="938665" y="1162477"/>
                </a:lnTo>
                <a:lnTo>
                  <a:pt x="898152" y="1184241"/>
                </a:lnTo>
                <a:lnTo>
                  <a:pt x="855918" y="1203037"/>
                </a:lnTo>
                <a:lnTo>
                  <a:pt x="812104" y="1218727"/>
                </a:lnTo>
                <a:lnTo>
                  <a:pt x="766847" y="1231172"/>
                </a:lnTo>
                <a:lnTo>
                  <a:pt x="720287" y="1240232"/>
                </a:lnTo>
                <a:lnTo>
                  <a:pt x="672562" y="1245771"/>
                </a:lnTo>
                <a:lnTo>
                  <a:pt x="623811" y="1247648"/>
                </a:lnTo>
                <a:lnTo>
                  <a:pt x="575060" y="1245771"/>
                </a:lnTo>
                <a:lnTo>
                  <a:pt x="527335" y="1240232"/>
                </a:lnTo>
                <a:lnTo>
                  <a:pt x="480775" y="1231172"/>
                </a:lnTo>
                <a:lnTo>
                  <a:pt x="435519" y="1218727"/>
                </a:lnTo>
                <a:lnTo>
                  <a:pt x="391705" y="1203037"/>
                </a:lnTo>
                <a:lnTo>
                  <a:pt x="349473" y="1184241"/>
                </a:lnTo>
                <a:lnTo>
                  <a:pt x="308959" y="1162477"/>
                </a:lnTo>
                <a:lnTo>
                  <a:pt x="270305" y="1137883"/>
                </a:lnTo>
                <a:lnTo>
                  <a:pt x="233647" y="1110599"/>
                </a:lnTo>
                <a:lnTo>
                  <a:pt x="199125" y="1080764"/>
                </a:lnTo>
                <a:lnTo>
                  <a:pt x="166877" y="1048515"/>
                </a:lnTo>
                <a:lnTo>
                  <a:pt x="137043" y="1013992"/>
                </a:lnTo>
                <a:lnTo>
                  <a:pt x="109760" y="977334"/>
                </a:lnTo>
                <a:lnTo>
                  <a:pt x="85167" y="938678"/>
                </a:lnTo>
                <a:lnTo>
                  <a:pt x="63404" y="898164"/>
                </a:lnTo>
                <a:lnTo>
                  <a:pt x="44608" y="855931"/>
                </a:lnTo>
                <a:lnTo>
                  <a:pt x="28919" y="812116"/>
                </a:lnTo>
                <a:lnTo>
                  <a:pt x="16475" y="766860"/>
                </a:lnTo>
                <a:lnTo>
                  <a:pt x="7414" y="720300"/>
                </a:lnTo>
                <a:lnTo>
                  <a:pt x="1876" y="672575"/>
                </a:lnTo>
                <a:lnTo>
                  <a:pt x="0" y="623824"/>
                </a:lnTo>
                <a:lnTo>
                  <a:pt x="1876" y="575072"/>
                </a:lnTo>
                <a:lnTo>
                  <a:pt x="7414" y="527347"/>
                </a:lnTo>
                <a:lnTo>
                  <a:pt x="16475" y="480787"/>
                </a:lnTo>
                <a:lnTo>
                  <a:pt x="28919" y="435531"/>
                </a:lnTo>
                <a:lnTo>
                  <a:pt x="44608" y="391716"/>
                </a:lnTo>
                <a:lnTo>
                  <a:pt x="63404" y="349483"/>
                </a:lnTo>
                <a:lnTo>
                  <a:pt x="85167" y="308969"/>
                </a:lnTo>
                <a:lnTo>
                  <a:pt x="109760" y="270313"/>
                </a:lnTo>
                <a:lnTo>
                  <a:pt x="137043" y="233655"/>
                </a:lnTo>
                <a:lnTo>
                  <a:pt x="166877" y="199132"/>
                </a:lnTo>
                <a:lnTo>
                  <a:pt x="199125" y="166883"/>
                </a:lnTo>
                <a:lnTo>
                  <a:pt x="233647" y="137048"/>
                </a:lnTo>
                <a:lnTo>
                  <a:pt x="270305" y="109764"/>
                </a:lnTo>
                <a:lnTo>
                  <a:pt x="308959" y="85170"/>
                </a:lnTo>
                <a:lnTo>
                  <a:pt x="349473" y="63406"/>
                </a:lnTo>
                <a:lnTo>
                  <a:pt x="391705" y="44610"/>
                </a:lnTo>
                <a:lnTo>
                  <a:pt x="435519" y="28920"/>
                </a:lnTo>
                <a:lnTo>
                  <a:pt x="480775" y="16475"/>
                </a:lnTo>
                <a:lnTo>
                  <a:pt x="527335" y="7415"/>
                </a:lnTo>
                <a:lnTo>
                  <a:pt x="575060" y="1876"/>
                </a:lnTo>
                <a:lnTo>
                  <a:pt x="623811" y="0"/>
                </a:lnTo>
                <a:lnTo>
                  <a:pt x="672562" y="1876"/>
                </a:lnTo>
                <a:lnTo>
                  <a:pt x="720287" y="7415"/>
                </a:lnTo>
                <a:lnTo>
                  <a:pt x="766847" y="16475"/>
                </a:lnTo>
                <a:lnTo>
                  <a:pt x="812104" y="28920"/>
                </a:lnTo>
                <a:lnTo>
                  <a:pt x="855918" y="44610"/>
                </a:lnTo>
                <a:lnTo>
                  <a:pt x="898152" y="63406"/>
                </a:lnTo>
                <a:lnTo>
                  <a:pt x="938665" y="85170"/>
                </a:lnTo>
                <a:lnTo>
                  <a:pt x="977321" y="109764"/>
                </a:lnTo>
                <a:lnTo>
                  <a:pt x="1013980" y="137048"/>
                </a:lnTo>
                <a:lnTo>
                  <a:pt x="1048503" y="166883"/>
                </a:lnTo>
                <a:lnTo>
                  <a:pt x="1080751" y="199132"/>
                </a:lnTo>
                <a:lnTo>
                  <a:pt x="1110587" y="233655"/>
                </a:lnTo>
                <a:lnTo>
                  <a:pt x="1137871" y="270313"/>
                </a:lnTo>
                <a:lnTo>
                  <a:pt x="1162464" y="308969"/>
                </a:lnTo>
                <a:lnTo>
                  <a:pt x="1184228" y="349483"/>
                </a:lnTo>
                <a:lnTo>
                  <a:pt x="1203024" y="391716"/>
                </a:lnTo>
                <a:lnTo>
                  <a:pt x="1218714" y="435531"/>
                </a:lnTo>
                <a:lnTo>
                  <a:pt x="1231159" y="480787"/>
                </a:lnTo>
                <a:lnTo>
                  <a:pt x="1240220" y="527347"/>
                </a:lnTo>
                <a:lnTo>
                  <a:pt x="1245758" y="575072"/>
                </a:lnTo>
                <a:lnTo>
                  <a:pt x="1247635" y="623824"/>
                </a:lnTo>
                <a:close/>
              </a:path>
            </a:pathLst>
          </a:custGeom>
          <a:ln w="634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569250" y="8389810"/>
            <a:ext cx="4811395" cy="690245"/>
          </a:xfrm>
          <a:custGeom>
            <a:avLst/>
            <a:gdLst/>
            <a:ahLst/>
            <a:cxnLst/>
            <a:rect l="l" t="t" r="r" b="b"/>
            <a:pathLst>
              <a:path w="4811395" h="690245">
                <a:moveTo>
                  <a:pt x="968527" y="515988"/>
                </a:moveTo>
                <a:lnTo>
                  <a:pt x="923518" y="475703"/>
                </a:lnTo>
                <a:lnTo>
                  <a:pt x="849744" y="453301"/>
                </a:lnTo>
                <a:lnTo>
                  <a:pt x="801966" y="443877"/>
                </a:lnTo>
                <a:lnTo>
                  <a:pt x="747941" y="435838"/>
                </a:lnTo>
                <a:lnTo>
                  <a:pt x="688416" y="429323"/>
                </a:lnTo>
                <a:lnTo>
                  <a:pt x="624116" y="424497"/>
                </a:lnTo>
                <a:lnTo>
                  <a:pt x="555815" y="421487"/>
                </a:lnTo>
                <a:lnTo>
                  <a:pt x="484263" y="420446"/>
                </a:lnTo>
                <a:lnTo>
                  <a:pt x="412699" y="421487"/>
                </a:lnTo>
                <a:lnTo>
                  <a:pt x="344398" y="424497"/>
                </a:lnTo>
                <a:lnTo>
                  <a:pt x="280111" y="429323"/>
                </a:lnTo>
                <a:lnTo>
                  <a:pt x="220573" y="435838"/>
                </a:lnTo>
                <a:lnTo>
                  <a:pt x="166547" y="443877"/>
                </a:lnTo>
                <a:lnTo>
                  <a:pt x="118783" y="453301"/>
                </a:lnTo>
                <a:lnTo>
                  <a:pt x="78016" y="463969"/>
                </a:lnTo>
                <a:lnTo>
                  <a:pt x="20497" y="488391"/>
                </a:lnTo>
                <a:lnTo>
                  <a:pt x="0" y="515988"/>
                </a:lnTo>
                <a:lnTo>
                  <a:pt x="5245" y="530110"/>
                </a:lnTo>
                <a:lnTo>
                  <a:pt x="45008" y="556272"/>
                </a:lnTo>
                <a:lnTo>
                  <a:pt x="118783" y="578675"/>
                </a:lnTo>
                <a:lnTo>
                  <a:pt x="166547" y="588098"/>
                </a:lnTo>
                <a:lnTo>
                  <a:pt x="220573" y="596138"/>
                </a:lnTo>
                <a:lnTo>
                  <a:pt x="280111" y="602653"/>
                </a:lnTo>
                <a:lnTo>
                  <a:pt x="344398" y="607479"/>
                </a:lnTo>
                <a:lnTo>
                  <a:pt x="412699" y="610489"/>
                </a:lnTo>
                <a:lnTo>
                  <a:pt x="484263" y="611530"/>
                </a:lnTo>
                <a:lnTo>
                  <a:pt x="555815" y="610489"/>
                </a:lnTo>
                <a:lnTo>
                  <a:pt x="624116" y="607479"/>
                </a:lnTo>
                <a:lnTo>
                  <a:pt x="688416" y="602653"/>
                </a:lnTo>
                <a:lnTo>
                  <a:pt x="747941" y="596138"/>
                </a:lnTo>
                <a:lnTo>
                  <a:pt x="801966" y="588098"/>
                </a:lnTo>
                <a:lnTo>
                  <a:pt x="849744" y="578675"/>
                </a:lnTo>
                <a:lnTo>
                  <a:pt x="890498" y="568007"/>
                </a:lnTo>
                <a:lnTo>
                  <a:pt x="948016" y="543585"/>
                </a:lnTo>
                <a:lnTo>
                  <a:pt x="968527" y="515988"/>
                </a:lnTo>
                <a:close/>
              </a:path>
              <a:path w="4811395" h="690245">
                <a:moveTo>
                  <a:pt x="2592336" y="380682"/>
                </a:moveTo>
                <a:lnTo>
                  <a:pt x="2561221" y="341655"/>
                </a:lnTo>
                <a:lnTo>
                  <a:pt x="2508631" y="317906"/>
                </a:lnTo>
                <a:lnTo>
                  <a:pt x="2433612" y="296545"/>
                </a:lnTo>
                <a:lnTo>
                  <a:pt x="2388501" y="286893"/>
                </a:lnTo>
                <a:lnTo>
                  <a:pt x="2338768" y="278003"/>
                </a:lnTo>
                <a:lnTo>
                  <a:pt x="2284742" y="269951"/>
                </a:lnTo>
                <a:lnTo>
                  <a:pt x="2226729" y="262775"/>
                </a:lnTo>
                <a:lnTo>
                  <a:pt x="2165070" y="256540"/>
                </a:lnTo>
                <a:lnTo>
                  <a:pt x="2100084" y="251320"/>
                </a:lnTo>
                <a:lnTo>
                  <a:pt x="2032114" y="247142"/>
                </a:lnTo>
                <a:lnTo>
                  <a:pt x="1961464" y="244094"/>
                </a:lnTo>
                <a:lnTo>
                  <a:pt x="1888477" y="242227"/>
                </a:lnTo>
                <a:lnTo>
                  <a:pt x="1813471" y="241592"/>
                </a:lnTo>
                <a:lnTo>
                  <a:pt x="1752879" y="241998"/>
                </a:lnTo>
                <a:lnTo>
                  <a:pt x="1693557" y="243217"/>
                </a:lnTo>
                <a:lnTo>
                  <a:pt x="1635683" y="245211"/>
                </a:lnTo>
                <a:lnTo>
                  <a:pt x="1579422" y="247967"/>
                </a:lnTo>
                <a:lnTo>
                  <a:pt x="1524927" y="251434"/>
                </a:lnTo>
                <a:lnTo>
                  <a:pt x="1472387" y="255587"/>
                </a:lnTo>
                <a:lnTo>
                  <a:pt x="1421968" y="260413"/>
                </a:lnTo>
                <a:lnTo>
                  <a:pt x="1373847" y="265861"/>
                </a:lnTo>
                <a:lnTo>
                  <a:pt x="1328178" y="271919"/>
                </a:lnTo>
                <a:lnTo>
                  <a:pt x="1285138" y="278549"/>
                </a:lnTo>
                <a:lnTo>
                  <a:pt x="1244904" y="285737"/>
                </a:lnTo>
                <a:lnTo>
                  <a:pt x="1256652" y="278460"/>
                </a:lnTo>
                <a:lnTo>
                  <a:pt x="1265199" y="270979"/>
                </a:lnTo>
                <a:lnTo>
                  <a:pt x="1270419" y="263334"/>
                </a:lnTo>
                <a:lnTo>
                  <a:pt x="1272197" y="255574"/>
                </a:lnTo>
                <a:lnTo>
                  <a:pt x="1267688" y="243166"/>
                </a:lnTo>
                <a:lnTo>
                  <a:pt x="1233335" y="219837"/>
                </a:lnTo>
                <a:lnTo>
                  <a:pt x="1168768" y="199072"/>
                </a:lnTo>
                <a:lnTo>
                  <a:pt x="1126502" y="189877"/>
                </a:lnTo>
                <a:lnTo>
                  <a:pt x="1078318" y="181622"/>
                </a:lnTo>
                <a:lnTo>
                  <a:pt x="1024737" y="174371"/>
                </a:lnTo>
                <a:lnTo>
                  <a:pt x="966317" y="168224"/>
                </a:lnTo>
                <a:lnTo>
                  <a:pt x="903592" y="163296"/>
                </a:lnTo>
                <a:lnTo>
                  <a:pt x="837095" y="159651"/>
                </a:lnTo>
                <a:lnTo>
                  <a:pt x="767372" y="157391"/>
                </a:lnTo>
                <a:lnTo>
                  <a:pt x="694982" y="156629"/>
                </a:lnTo>
                <a:lnTo>
                  <a:pt x="622566" y="157391"/>
                </a:lnTo>
                <a:lnTo>
                  <a:pt x="552856" y="159651"/>
                </a:lnTo>
                <a:lnTo>
                  <a:pt x="486359" y="163296"/>
                </a:lnTo>
                <a:lnTo>
                  <a:pt x="423621" y="168224"/>
                </a:lnTo>
                <a:lnTo>
                  <a:pt x="365201" y="174371"/>
                </a:lnTo>
                <a:lnTo>
                  <a:pt x="311619" y="181622"/>
                </a:lnTo>
                <a:lnTo>
                  <a:pt x="263436" y="189877"/>
                </a:lnTo>
                <a:lnTo>
                  <a:pt x="221170" y="199072"/>
                </a:lnTo>
                <a:lnTo>
                  <a:pt x="156603" y="219837"/>
                </a:lnTo>
                <a:lnTo>
                  <a:pt x="122250" y="243166"/>
                </a:lnTo>
                <a:lnTo>
                  <a:pt x="117754" y="255574"/>
                </a:lnTo>
                <a:lnTo>
                  <a:pt x="122250" y="267970"/>
                </a:lnTo>
                <a:lnTo>
                  <a:pt x="156603" y="291299"/>
                </a:lnTo>
                <a:lnTo>
                  <a:pt x="221170" y="312051"/>
                </a:lnTo>
                <a:lnTo>
                  <a:pt x="263436" y="321246"/>
                </a:lnTo>
                <a:lnTo>
                  <a:pt x="311619" y="329501"/>
                </a:lnTo>
                <a:lnTo>
                  <a:pt x="365201" y="336753"/>
                </a:lnTo>
                <a:lnTo>
                  <a:pt x="423621" y="342900"/>
                </a:lnTo>
                <a:lnTo>
                  <a:pt x="486359" y="347827"/>
                </a:lnTo>
                <a:lnTo>
                  <a:pt x="552856" y="351472"/>
                </a:lnTo>
                <a:lnTo>
                  <a:pt x="622566" y="353733"/>
                </a:lnTo>
                <a:lnTo>
                  <a:pt x="694982" y="354507"/>
                </a:lnTo>
                <a:lnTo>
                  <a:pt x="752500" y="354012"/>
                </a:lnTo>
                <a:lnTo>
                  <a:pt x="808418" y="352577"/>
                </a:lnTo>
                <a:lnTo>
                  <a:pt x="862457" y="350240"/>
                </a:lnTo>
                <a:lnTo>
                  <a:pt x="914374" y="347040"/>
                </a:lnTo>
                <a:lnTo>
                  <a:pt x="963866" y="343052"/>
                </a:lnTo>
                <a:lnTo>
                  <a:pt x="1010678" y="338315"/>
                </a:lnTo>
                <a:lnTo>
                  <a:pt x="1054531" y="332879"/>
                </a:lnTo>
                <a:lnTo>
                  <a:pt x="1095171" y="326783"/>
                </a:lnTo>
                <a:lnTo>
                  <a:pt x="1069098" y="339534"/>
                </a:lnTo>
                <a:lnTo>
                  <a:pt x="1050048" y="352818"/>
                </a:lnTo>
                <a:lnTo>
                  <a:pt x="1038364" y="366547"/>
                </a:lnTo>
                <a:lnTo>
                  <a:pt x="1034389" y="380682"/>
                </a:lnTo>
                <a:lnTo>
                  <a:pt x="1037945" y="394093"/>
                </a:lnTo>
                <a:lnTo>
                  <a:pt x="1088821" y="431965"/>
                </a:lnTo>
                <a:lnTo>
                  <a:pt x="1152956" y="454609"/>
                </a:lnTo>
                <a:lnTo>
                  <a:pt x="1193114" y="464985"/>
                </a:lnTo>
                <a:lnTo>
                  <a:pt x="1238224" y="474649"/>
                </a:lnTo>
                <a:lnTo>
                  <a:pt x="1287970" y="483552"/>
                </a:lnTo>
                <a:lnTo>
                  <a:pt x="1342009" y="491617"/>
                </a:lnTo>
                <a:lnTo>
                  <a:pt x="1400035" y="498792"/>
                </a:lnTo>
                <a:lnTo>
                  <a:pt x="1461719" y="505028"/>
                </a:lnTo>
                <a:lnTo>
                  <a:pt x="1526717" y="510260"/>
                </a:lnTo>
                <a:lnTo>
                  <a:pt x="1594726" y="514438"/>
                </a:lnTo>
                <a:lnTo>
                  <a:pt x="1665401" y="517486"/>
                </a:lnTo>
                <a:lnTo>
                  <a:pt x="1738414" y="519353"/>
                </a:lnTo>
                <a:lnTo>
                  <a:pt x="1813471" y="520001"/>
                </a:lnTo>
                <a:lnTo>
                  <a:pt x="1888477" y="519353"/>
                </a:lnTo>
                <a:lnTo>
                  <a:pt x="1961464" y="517486"/>
                </a:lnTo>
                <a:lnTo>
                  <a:pt x="2032114" y="514438"/>
                </a:lnTo>
                <a:lnTo>
                  <a:pt x="2100084" y="510260"/>
                </a:lnTo>
                <a:lnTo>
                  <a:pt x="2165070" y="505028"/>
                </a:lnTo>
                <a:lnTo>
                  <a:pt x="2226729" y="498792"/>
                </a:lnTo>
                <a:lnTo>
                  <a:pt x="2284742" y="491617"/>
                </a:lnTo>
                <a:lnTo>
                  <a:pt x="2338768" y="483552"/>
                </a:lnTo>
                <a:lnTo>
                  <a:pt x="2388501" y="474649"/>
                </a:lnTo>
                <a:lnTo>
                  <a:pt x="2433612" y="464985"/>
                </a:lnTo>
                <a:lnTo>
                  <a:pt x="2473756" y="454609"/>
                </a:lnTo>
                <a:lnTo>
                  <a:pt x="2537891" y="431965"/>
                </a:lnTo>
                <a:lnTo>
                  <a:pt x="2578290" y="407162"/>
                </a:lnTo>
                <a:lnTo>
                  <a:pt x="2588768" y="394093"/>
                </a:lnTo>
                <a:lnTo>
                  <a:pt x="2592336" y="380682"/>
                </a:lnTo>
                <a:close/>
              </a:path>
              <a:path w="4811395" h="690245">
                <a:moveTo>
                  <a:pt x="4810899" y="496912"/>
                </a:moveTo>
                <a:lnTo>
                  <a:pt x="4787201" y="456425"/>
                </a:lnTo>
                <a:lnTo>
                  <a:pt x="4746599" y="431012"/>
                </a:lnTo>
                <a:lnTo>
                  <a:pt x="4687824" y="407174"/>
                </a:lnTo>
                <a:lnTo>
                  <a:pt x="4612348" y="385152"/>
                </a:lnTo>
                <a:lnTo>
                  <a:pt x="4568799" y="374916"/>
                </a:lnTo>
                <a:lnTo>
                  <a:pt x="4521619" y="365226"/>
                </a:lnTo>
                <a:lnTo>
                  <a:pt x="4470997" y="356133"/>
                </a:lnTo>
                <a:lnTo>
                  <a:pt x="4417098" y="347649"/>
                </a:lnTo>
                <a:lnTo>
                  <a:pt x="4360113" y="339826"/>
                </a:lnTo>
                <a:lnTo>
                  <a:pt x="4300220" y="332689"/>
                </a:lnTo>
                <a:lnTo>
                  <a:pt x="4237609" y="326263"/>
                </a:lnTo>
                <a:lnTo>
                  <a:pt x="4172458" y="320586"/>
                </a:lnTo>
                <a:lnTo>
                  <a:pt x="4104944" y="315696"/>
                </a:lnTo>
                <a:lnTo>
                  <a:pt x="4035247" y="311632"/>
                </a:lnTo>
                <a:lnTo>
                  <a:pt x="3963555" y="308406"/>
                </a:lnTo>
                <a:lnTo>
                  <a:pt x="3890048" y="306057"/>
                </a:lnTo>
                <a:lnTo>
                  <a:pt x="3814915" y="304634"/>
                </a:lnTo>
                <a:lnTo>
                  <a:pt x="3738321" y="304139"/>
                </a:lnTo>
                <a:lnTo>
                  <a:pt x="3674884" y="304355"/>
                </a:lnTo>
                <a:lnTo>
                  <a:pt x="3747744" y="293433"/>
                </a:lnTo>
                <a:lnTo>
                  <a:pt x="3814051" y="281266"/>
                </a:lnTo>
                <a:lnTo>
                  <a:pt x="3873284" y="267970"/>
                </a:lnTo>
                <a:lnTo>
                  <a:pt x="3924884" y="253631"/>
                </a:lnTo>
                <a:lnTo>
                  <a:pt x="3968318" y="238353"/>
                </a:lnTo>
                <a:lnTo>
                  <a:pt x="4003052" y="222224"/>
                </a:lnTo>
                <a:lnTo>
                  <a:pt x="4044213" y="187807"/>
                </a:lnTo>
                <a:lnTo>
                  <a:pt x="4049560" y="169710"/>
                </a:lnTo>
                <a:lnTo>
                  <a:pt x="4046677" y="156438"/>
                </a:lnTo>
                <a:lnTo>
                  <a:pt x="4005161" y="118452"/>
                </a:lnTo>
                <a:lnTo>
                  <a:pt x="3952214" y="95034"/>
                </a:lnTo>
                <a:lnTo>
                  <a:pt x="3881031" y="73494"/>
                </a:lnTo>
                <a:lnTo>
                  <a:pt x="3839146" y="63525"/>
                </a:lnTo>
                <a:lnTo>
                  <a:pt x="3793337" y="54140"/>
                </a:lnTo>
                <a:lnTo>
                  <a:pt x="3743820" y="45364"/>
                </a:lnTo>
                <a:lnTo>
                  <a:pt x="3690810" y="37249"/>
                </a:lnTo>
                <a:lnTo>
                  <a:pt x="3634524" y="29832"/>
                </a:lnTo>
                <a:lnTo>
                  <a:pt x="3575164" y="23152"/>
                </a:lnTo>
                <a:lnTo>
                  <a:pt x="3512959" y="17233"/>
                </a:lnTo>
                <a:lnTo>
                  <a:pt x="3448100" y="12128"/>
                </a:lnTo>
                <a:lnTo>
                  <a:pt x="3380829" y="7861"/>
                </a:lnTo>
                <a:lnTo>
                  <a:pt x="3311334" y="4483"/>
                </a:lnTo>
                <a:lnTo>
                  <a:pt x="3239833" y="2019"/>
                </a:lnTo>
                <a:lnTo>
                  <a:pt x="3166541" y="520"/>
                </a:lnTo>
                <a:lnTo>
                  <a:pt x="3091675" y="0"/>
                </a:lnTo>
                <a:lnTo>
                  <a:pt x="3016808" y="520"/>
                </a:lnTo>
                <a:lnTo>
                  <a:pt x="2943529" y="2019"/>
                </a:lnTo>
                <a:lnTo>
                  <a:pt x="2872028" y="4483"/>
                </a:lnTo>
                <a:lnTo>
                  <a:pt x="2802534" y="7861"/>
                </a:lnTo>
                <a:lnTo>
                  <a:pt x="2735249" y="12128"/>
                </a:lnTo>
                <a:lnTo>
                  <a:pt x="2670403" y="17233"/>
                </a:lnTo>
                <a:lnTo>
                  <a:pt x="2608186" y="23152"/>
                </a:lnTo>
                <a:lnTo>
                  <a:pt x="2548839" y="29832"/>
                </a:lnTo>
                <a:lnTo>
                  <a:pt x="2492540" y="37249"/>
                </a:lnTo>
                <a:lnTo>
                  <a:pt x="2439543" y="45364"/>
                </a:lnTo>
                <a:lnTo>
                  <a:pt x="2390025" y="54140"/>
                </a:lnTo>
                <a:lnTo>
                  <a:pt x="2344216" y="63525"/>
                </a:lnTo>
                <a:lnTo>
                  <a:pt x="2302319" y="73494"/>
                </a:lnTo>
                <a:lnTo>
                  <a:pt x="2264562" y="84010"/>
                </a:lnTo>
                <a:lnTo>
                  <a:pt x="2202281" y="106527"/>
                </a:lnTo>
                <a:lnTo>
                  <a:pt x="2159089" y="130771"/>
                </a:lnTo>
                <a:lnTo>
                  <a:pt x="2133790" y="169710"/>
                </a:lnTo>
                <a:lnTo>
                  <a:pt x="2136673" y="182994"/>
                </a:lnTo>
                <a:lnTo>
                  <a:pt x="2178189" y="221005"/>
                </a:lnTo>
                <a:lnTo>
                  <a:pt x="2231148" y="244436"/>
                </a:lnTo>
                <a:lnTo>
                  <a:pt x="2302319" y="266001"/>
                </a:lnTo>
                <a:lnTo>
                  <a:pt x="2344216" y="275983"/>
                </a:lnTo>
                <a:lnTo>
                  <a:pt x="2390025" y="285394"/>
                </a:lnTo>
                <a:lnTo>
                  <a:pt x="2439543" y="294182"/>
                </a:lnTo>
                <a:lnTo>
                  <a:pt x="2492540" y="302310"/>
                </a:lnTo>
                <a:lnTo>
                  <a:pt x="2548839" y="309740"/>
                </a:lnTo>
                <a:lnTo>
                  <a:pt x="2608186" y="316433"/>
                </a:lnTo>
                <a:lnTo>
                  <a:pt x="2670403" y="322364"/>
                </a:lnTo>
                <a:lnTo>
                  <a:pt x="2735249" y="327482"/>
                </a:lnTo>
                <a:lnTo>
                  <a:pt x="2802534" y="331762"/>
                </a:lnTo>
                <a:lnTo>
                  <a:pt x="2872028" y="335153"/>
                </a:lnTo>
                <a:lnTo>
                  <a:pt x="2943529" y="337616"/>
                </a:lnTo>
                <a:lnTo>
                  <a:pt x="3016808" y="339128"/>
                </a:lnTo>
                <a:lnTo>
                  <a:pt x="3091675" y="339636"/>
                </a:lnTo>
                <a:lnTo>
                  <a:pt x="3118510" y="339407"/>
                </a:lnTo>
                <a:lnTo>
                  <a:pt x="3039262" y="350583"/>
                </a:lnTo>
                <a:lnTo>
                  <a:pt x="2966224" y="363016"/>
                </a:lnTo>
                <a:lnTo>
                  <a:pt x="2899905" y="376605"/>
                </a:lnTo>
                <a:lnTo>
                  <a:pt x="2840786" y="391274"/>
                </a:lnTo>
                <a:lnTo>
                  <a:pt x="2789402" y="406933"/>
                </a:lnTo>
                <a:lnTo>
                  <a:pt x="2746222" y="423494"/>
                </a:lnTo>
                <a:lnTo>
                  <a:pt x="2711767" y="440855"/>
                </a:lnTo>
                <a:lnTo>
                  <a:pt x="2671038" y="477659"/>
                </a:lnTo>
                <a:lnTo>
                  <a:pt x="2665755" y="496912"/>
                </a:lnTo>
                <a:lnTo>
                  <a:pt x="2668447" y="510692"/>
                </a:lnTo>
                <a:lnTo>
                  <a:pt x="2707398" y="550291"/>
                </a:lnTo>
                <a:lnTo>
                  <a:pt x="2757271" y="574954"/>
                </a:lnTo>
                <a:lnTo>
                  <a:pt x="2824569" y="597916"/>
                </a:lnTo>
                <a:lnTo>
                  <a:pt x="2864307" y="608685"/>
                </a:lnTo>
                <a:lnTo>
                  <a:pt x="2907855" y="618921"/>
                </a:lnTo>
                <a:lnTo>
                  <a:pt x="2955036" y="628611"/>
                </a:lnTo>
                <a:lnTo>
                  <a:pt x="3005658" y="637705"/>
                </a:lnTo>
                <a:lnTo>
                  <a:pt x="3059557" y="646188"/>
                </a:lnTo>
                <a:lnTo>
                  <a:pt x="3116542" y="654011"/>
                </a:lnTo>
                <a:lnTo>
                  <a:pt x="3176422" y="661149"/>
                </a:lnTo>
                <a:lnTo>
                  <a:pt x="3239046" y="667575"/>
                </a:lnTo>
                <a:lnTo>
                  <a:pt x="3304197" y="673252"/>
                </a:lnTo>
                <a:lnTo>
                  <a:pt x="3371710" y="678141"/>
                </a:lnTo>
                <a:lnTo>
                  <a:pt x="3441395" y="682205"/>
                </a:lnTo>
                <a:lnTo>
                  <a:pt x="3513086" y="685431"/>
                </a:lnTo>
                <a:lnTo>
                  <a:pt x="3586594" y="687781"/>
                </a:lnTo>
                <a:lnTo>
                  <a:pt x="3661727" y="689203"/>
                </a:lnTo>
                <a:lnTo>
                  <a:pt x="3738321" y="689686"/>
                </a:lnTo>
                <a:lnTo>
                  <a:pt x="3814915" y="689203"/>
                </a:lnTo>
                <a:lnTo>
                  <a:pt x="3890048" y="687781"/>
                </a:lnTo>
                <a:lnTo>
                  <a:pt x="3963555" y="685431"/>
                </a:lnTo>
                <a:lnTo>
                  <a:pt x="4035247" y="682205"/>
                </a:lnTo>
                <a:lnTo>
                  <a:pt x="4104944" y="678141"/>
                </a:lnTo>
                <a:lnTo>
                  <a:pt x="4172458" y="673252"/>
                </a:lnTo>
                <a:lnTo>
                  <a:pt x="4237609" y="667575"/>
                </a:lnTo>
                <a:lnTo>
                  <a:pt x="4300220" y="661149"/>
                </a:lnTo>
                <a:lnTo>
                  <a:pt x="4360113" y="654011"/>
                </a:lnTo>
                <a:lnTo>
                  <a:pt x="4417098" y="646188"/>
                </a:lnTo>
                <a:lnTo>
                  <a:pt x="4470997" y="637705"/>
                </a:lnTo>
                <a:lnTo>
                  <a:pt x="4521619" y="628611"/>
                </a:lnTo>
                <a:lnTo>
                  <a:pt x="4568799" y="618921"/>
                </a:lnTo>
                <a:lnTo>
                  <a:pt x="4612348" y="608685"/>
                </a:lnTo>
                <a:lnTo>
                  <a:pt x="4652086" y="597916"/>
                </a:lnTo>
                <a:lnTo>
                  <a:pt x="4719383" y="574954"/>
                </a:lnTo>
                <a:lnTo>
                  <a:pt x="4769256" y="550291"/>
                </a:lnTo>
                <a:lnTo>
                  <a:pt x="4800244" y="524192"/>
                </a:lnTo>
                <a:lnTo>
                  <a:pt x="4808207" y="510692"/>
                </a:lnTo>
                <a:lnTo>
                  <a:pt x="4810899" y="496912"/>
                </a:lnTo>
                <a:close/>
              </a:path>
            </a:pathLst>
          </a:custGeom>
          <a:solidFill>
            <a:srgbClr val="005555">
              <a:alpha val="2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3734542"/>
            <a:ext cx="7559992" cy="5485860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4903152" y="4842878"/>
            <a:ext cx="1539240" cy="666750"/>
          </a:xfrm>
          <a:custGeom>
            <a:avLst/>
            <a:gdLst/>
            <a:ahLst/>
            <a:cxnLst/>
            <a:rect l="l" t="t" r="r" b="b"/>
            <a:pathLst>
              <a:path w="1539239" h="666750">
                <a:moveTo>
                  <a:pt x="1539100" y="269468"/>
                </a:moveTo>
                <a:lnTo>
                  <a:pt x="1534756" y="221030"/>
                </a:lnTo>
                <a:lnTo>
                  <a:pt x="1522234" y="175437"/>
                </a:lnTo>
                <a:lnTo>
                  <a:pt x="1502308" y="133464"/>
                </a:lnTo>
                <a:lnTo>
                  <a:pt x="1475714" y="95846"/>
                </a:lnTo>
                <a:lnTo>
                  <a:pt x="1443240" y="63373"/>
                </a:lnTo>
                <a:lnTo>
                  <a:pt x="1405636" y="36791"/>
                </a:lnTo>
                <a:lnTo>
                  <a:pt x="1363649" y="16852"/>
                </a:lnTo>
                <a:lnTo>
                  <a:pt x="1318069" y="4343"/>
                </a:lnTo>
                <a:lnTo>
                  <a:pt x="1269644" y="12"/>
                </a:lnTo>
                <a:lnTo>
                  <a:pt x="269468" y="0"/>
                </a:lnTo>
                <a:lnTo>
                  <a:pt x="221018" y="4343"/>
                </a:lnTo>
                <a:lnTo>
                  <a:pt x="175425" y="16852"/>
                </a:lnTo>
                <a:lnTo>
                  <a:pt x="133451" y="36791"/>
                </a:lnTo>
                <a:lnTo>
                  <a:pt x="95846" y="63373"/>
                </a:lnTo>
                <a:lnTo>
                  <a:pt x="63373" y="95846"/>
                </a:lnTo>
                <a:lnTo>
                  <a:pt x="36779" y="133464"/>
                </a:lnTo>
                <a:lnTo>
                  <a:pt x="16852" y="175437"/>
                </a:lnTo>
                <a:lnTo>
                  <a:pt x="4343" y="221030"/>
                </a:lnTo>
                <a:lnTo>
                  <a:pt x="0" y="269468"/>
                </a:lnTo>
                <a:lnTo>
                  <a:pt x="4343" y="317906"/>
                </a:lnTo>
                <a:lnTo>
                  <a:pt x="16852" y="363486"/>
                </a:lnTo>
                <a:lnTo>
                  <a:pt x="36779" y="405472"/>
                </a:lnTo>
                <a:lnTo>
                  <a:pt x="63373" y="443077"/>
                </a:lnTo>
                <a:lnTo>
                  <a:pt x="95846" y="475551"/>
                </a:lnTo>
                <a:lnTo>
                  <a:pt x="133451" y="502145"/>
                </a:lnTo>
                <a:lnTo>
                  <a:pt x="162318" y="515861"/>
                </a:lnTo>
                <a:lnTo>
                  <a:pt x="139382" y="666597"/>
                </a:lnTo>
                <a:lnTo>
                  <a:pt x="362839" y="538924"/>
                </a:lnTo>
                <a:lnTo>
                  <a:pt x="1269479" y="538924"/>
                </a:lnTo>
                <a:lnTo>
                  <a:pt x="1269631" y="538937"/>
                </a:lnTo>
                <a:lnTo>
                  <a:pt x="1318069" y="534593"/>
                </a:lnTo>
                <a:lnTo>
                  <a:pt x="1363649" y="522071"/>
                </a:lnTo>
                <a:lnTo>
                  <a:pt x="1405636" y="502145"/>
                </a:lnTo>
                <a:lnTo>
                  <a:pt x="1443240" y="475551"/>
                </a:lnTo>
                <a:lnTo>
                  <a:pt x="1475714" y="443077"/>
                </a:lnTo>
                <a:lnTo>
                  <a:pt x="1502308" y="405472"/>
                </a:lnTo>
                <a:lnTo>
                  <a:pt x="1522234" y="363486"/>
                </a:lnTo>
                <a:lnTo>
                  <a:pt x="1534756" y="317906"/>
                </a:lnTo>
                <a:lnTo>
                  <a:pt x="1539100" y="269468"/>
                </a:lnTo>
                <a:close/>
              </a:path>
            </a:pathLst>
          </a:custGeom>
          <a:solidFill>
            <a:srgbClr val="00448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bg object 2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78566" y="434747"/>
            <a:ext cx="2405862" cy="62040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323031"/>
                </a:solidFill>
                <a:latin typeface="Noto Sans HK"/>
                <a:cs typeface="Noto Sans HK"/>
              </a:defRPr>
            </a:lvl1pPr>
          </a:lstStyle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10/29/2024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323031"/>
                </a:solidFill>
                <a:latin typeface="Noto Sans HK"/>
                <a:cs typeface="Noto Sans HK"/>
              </a:defRPr>
            </a:lvl1pPr>
          </a:lstStyle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5991829" y="3756004"/>
            <a:ext cx="1136650" cy="396240"/>
          </a:xfrm>
          <a:custGeom>
            <a:avLst/>
            <a:gdLst/>
            <a:ahLst/>
            <a:cxnLst/>
            <a:rect l="l" t="t" r="r" b="b"/>
            <a:pathLst>
              <a:path w="1136650" h="396239">
                <a:moveTo>
                  <a:pt x="931278" y="0"/>
                </a:moveTo>
                <a:lnTo>
                  <a:pt x="204889" y="0"/>
                </a:lnTo>
                <a:lnTo>
                  <a:pt x="157909" y="5229"/>
                </a:lnTo>
                <a:lnTo>
                  <a:pt x="114784" y="20124"/>
                </a:lnTo>
                <a:lnTo>
                  <a:pt x="76741" y="43497"/>
                </a:lnTo>
                <a:lnTo>
                  <a:pt x="45011" y="74159"/>
                </a:lnTo>
                <a:lnTo>
                  <a:pt x="20825" y="110921"/>
                </a:lnTo>
                <a:lnTo>
                  <a:pt x="5411" y="152595"/>
                </a:lnTo>
                <a:lnTo>
                  <a:pt x="0" y="197993"/>
                </a:lnTo>
                <a:lnTo>
                  <a:pt x="5411" y="243395"/>
                </a:lnTo>
                <a:lnTo>
                  <a:pt x="20825" y="285072"/>
                </a:lnTo>
                <a:lnTo>
                  <a:pt x="45011" y="321837"/>
                </a:lnTo>
                <a:lnTo>
                  <a:pt x="76741" y="352500"/>
                </a:lnTo>
                <a:lnTo>
                  <a:pt x="114784" y="375873"/>
                </a:lnTo>
                <a:lnTo>
                  <a:pt x="157909" y="390769"/>
                </a:lnTo>
                <a:lnTo>
                  <a:pt x="204889" y="395998"/>
                </a:lnTo>
                <a:lnTo>
                  <a:pt x="931278" y="395998"/>
                </a:lnTo>
                <a:lnTo>
                  <a:pt x="978257" y="390769"/>
                </a:lnTo>
                <a:lnTo>
                  <a:pt x="1021383" y="375873"/>
                </a:lnTo>
                <a:lnTo>
                  <a:pt x="1059425" y="352500"/>
                </a:lnTo>
                <a:lnTo>
                  <a:pt x="1091155" y="321837"/>
                </a:lnTo>
                <a:lnTo>
                  <a:pt x="1115342" y="285072"/>
                </a:lnTo>
                <a:lnTo>
                  <a:pt x="1130756" y="243395"/>
                </a:lnTo>
                <a:lnTo>
                  <a:pt x="1136167" y="197993"/>
                </a:lnTo>
                <a:lnTo>
                  <a:pt x="1130756" y="152595"/>
                </a:lnTo>
                <a:lnTo>
                  <a:pt x="1115342" y="110921"/>
                </a:lnTo>
                <a:lnTo>
                  <a:pt x="1091155" y="74159"/>
                </a:lnTo>
                <a:lnTo>
                  <a:pt x="1059425" y="43497"/>
                </a:lnTo>
                <a:lnTo>
                  <a:pt x="1021383" y="20124"/>
                </a:lnTo>
                <a:lnTo>
                  <a:pt x="978257" y="5229"/>
                </a:lnTo>
                <a:lnTo>
                  <a:pt x="931278" y="0"/>
                </a:lnTo>
                <a:close/>
              </a:path>
            </a:pathLst>
          </a:custGeom>
          <a:solidFill>
            <a:srgbClr val="034E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10/29/2024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323031"/>
                </a:solidFill>
                <a:latin typeface="Noto Sans HK"/>
                <a:cs typeface="Noto Sans HK"/>
              </a:defRPr>
            </a:lvl1pPr>
          </a:lstStyle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10/29/2024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323031"/>
                </a:solidFill>
                <a:latin typeface="Noto Sans HK"/>
                <a:cs typeface="Noto Sans HK"/>
              </a:defRPr>
            </a:lvl1pPr>
          </a:lstStyle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98250" y="4172149"/>
            <a:ext cx="5046345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rgbClr val="034EA2"/>
                </a:solidFill>
                <a:latin typeface="Boing Semibold"/>
                <a:cs typeface="Boing Semibold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176242" y="10286291"/>
            <a:ext cx="207009" cy="1352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rgbClr val="323031"/>
                </a:solidFill>
                <a:latin typeface="Noto Sans HK"/>
                <a:cs typeface="Noto Sans HK"/>
              </a:defRPr>
            </a:lvl1pPr>
          </a:lstStyle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5054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Worksheet</a:t>
            </a:r>
          </a:p>
        </p:txBody>
      </p:sp>
      <p:sp>
        <p:nvSpPr>
          <p:cNvPr id="4" name="object 2"/>
          <p:cNvSpPr txBox="1"/>
          <p:nvPr/>
        </p:nvSpPr>
        <p:spPr>
          <a:xfrm>
            <a:off x="6141713" y="3817477"/>
            <a:ext cx="971921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</a:t>
            </a:r>
            <a:r>
              <a:rPr lang="en-US" sz="1500" b="1" spc="-1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358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1999" y="936004"/>
            <a:ext cx="2040889" cy="396240"/>
          </a:xfrm>
          <a:custGeom>
            <a:avLst/>
            <a:gdLst/>
            <a:ahLst/>
            <a:cxnLst/>
            <a:rect l="l" t="t" r="r" b="b"/>
            <a:pathLst>
              <a:path w="2040889" h="396240">
                <a:moveTo>
                  <a:pt x="1836000" y="0"/>
                </a:moveTo>
                <a:lnTo>
                  <a:pt x="204889" y="0"/>
                </a:lnTo>
                <a:lnTo>
                  <a:pt x="157909" y="5229"/>
                </a:lnTo>
                <a:lnTo>
                  <a:pt x="114784" y="20124"/>
                </a:lnTo>
                <a:lnTo>
                  <a:pt x="76741" y="43497"/>
                </a:lnTo>
                <a:lnTo>
                  <a:pt x="45011" y="74159"/>
                </a:lnTo>
                <a:lnTo>
                  <a:pt x="20825" y="110921"/>
                </a:lnTo>
                <a:lnTo>
                  <a:pt x="5411" y="152595"/>
                </a:lnTo>
                <a:lnTo>
                  <a:pt x="0" y="197993"/>
                </a:lnTo>
                <a:lnTo>
                  <a:pt x="5411" y="243395"/>
                </a:lnTo>
                <a:lnTo>
                  <a:pt x="20825" y="285072"/>
                </a:lnTo>
                <a:lnTo>
                  <a:pt x="45011" y="321837"/>
                </a:lnTo>
                <a:lnTo>
                  <a:pt x="76741" y="352500"/>
                </a:lnTo>
                <a:lnTo>
                  <a:pt x="114784" y="375873"/>
                </a:lnTo>
                <a:lnTo>
                  <a:pt x="157909" y="390769"/>
                </a:lnTo>
                <a:lnTo>
                  <a:pt x="204889" y="395998"/>
                </a:lnTo>
                <a:lnTo>
                  <a:pt x="1836000" y="395998"/>
                </a:lnTo>
                <a:lnTo>
                  <a:pt x="1882980" y="390769"/>
                </a:lnTo>
                <a:lnTo>
                  <a:pt x="1926105" y="375873"/>
                </a:lnTo>
                <a:lnTo>
                  <a:pt x="1964148" y="352500"/>
                </a:lnTo>
                <a:lnTo>
                  <a:pt x="1995878" y="321837"/>
                </a:lnTo>
                <a:lnTo>
                  <a:pt x="2020064" y="285072"/>
                </a:lnTo>
                <a:lnTo>
                  <a:pt x="2035478" y="243395"/>
                </a:lnTo>
                <a:lnTo>
                  <a:pt x="2040890" y="197993"/>
                </a:lnTo>
                <a:lnTo>
                  <a:pt x="2035478" y="152595"/>
                </a:lnTo>
                <a:lnTo>
                  <a:pt x="2020064" y="110921"/>
                </a:lnTo>
                <a:lnTo>
                  <a:pt x="1995878" y="74159"/>
                </a:lnTo>
                <a:lnTo>
                  <a:pt x="1964148" y="43497"/>
                </a:lnTo>
                <a:lnTo>
                  <a:pt x="1926105" y="20124"/>
                </a:lnTo>
                <a:lnTo>
                  <a:pt x="1882980" y="5229"/>
                </a:lnTo>
                <a:lnTo>
                  <a:pt x="1836000" y="0"/>
                </a:lnTo>
                <a:close/>
              </a:path>
            </a:pathLst>
          </a:custGeom>
          <a:solidFill>
            <a:srgbClr val="00B9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32005" y="432004"/>
            <a:ext cx="3054985" cy="396240"/>
          </a:xfrm>
          <a:custGeom>
            <a:avLst/>
            <a:gdLst/>
            <a:ahLst/>
            <a:cxnLst/>
            <a:rect l="l" t="t" r="r" b="b"/>
            <a:pathLst>
              <a:path w="3054985" h="396240">
                <a:moveTo>
                  <a:pt x="2849994" y="0"/>
                </a:moveTo>
                <a:lnTo>
                  <a:pt x="204889" y="0"/>
                </a:lnTo>
                <a:lnTo>
                  <a:pt x="157909" y="5229"/>
                </a:lnTo>
                <a:lnTo>
                  <a:pt x="114784" y="20124"/>
                </a:lnTo>
                <a:lnTo>
                  <a:pt x="76741" y="43497"/>
                </a:lnTo>
                <a:lnTo>
                  <a:pt x="45011" y="74159"/>
                </a:lnTo>
                <a:lnTo>
                  <a:pt x="20825" y="110921"/>
                </a:lnTo>
                <a:lnTo>
                  <a:pt x="5411" y="152595"/>
                </a:lnTo>
                <a:lnTo>
                  <a:pt x="0" y="197993"/>
                </a:lnTo>
                <a:lnTo>
                  <a:pt x="5411" y="243395"/>
                </a:lnTo>
                <a:lnTo>
                  <a:pt x="20825" y="285072"/>
                </a:lnTo>
                <a:lnTo>
                  <a:pt x="45011" y="321837"/>
                </a:lnTo>
                <a:lnTo>
                  <a:pt x="76741" y="352500"/>
                </a:lnTo>
                <a:lnTo>
                  <a:pt x="114784" y="375873"/>
                </a:lnTo>
                <a:lnTo>
                  <a:pt x="157909" y="390769"/>
                </a:lnTo>
                <a:lnTo>
                  <a:pt x="204889" y="395998"/>
                </a:lnTo>
                <a:lnTo>
                  <a:pt x="2849994" y="395998"/>
                </a:lnTo>
                <a:lnTo>
                  <a:pt x="2896973" y="390769"/>
                </a:lnTo>
                <a:lnTo>
                  <a:pt x="2940099" y="375873"/>
                </a:lnTo>
                <a:lnTo>
                  <a:pt x="2978141" y="352500"/>
                </a:lnTo>
                <a:lnTo>
                  <a:pt x="3009871" y="321837"/>
                </a:lnTo>
                <a:lnTo>
                  <a:pt x="3034058" y="285072"/>
                </a:lnTo>
                <a:lnTo>
                  <a:pt x="3049472" y="243395"/>
                </a:lnTo>
                <a:lnTo>
                  <a:pt x="3054883" y="197993"/>
                </a:lnTo>
                <a:lnTo>
                  <a:pt x="3049472" y="152595"/>
                </a:lnTo>
                <a:lnTo>
                  <a:pt x="3034058" y="110921"/>
                </a:lnTo>
                <a:lnTo>
                  <a:pt x="3009871" y="74159"/>
                </a:lnTo>
                <a:lnTo>
                  <a:pt x="2978141" y="43497"/>
                </a:lnTo>
                <a:lnTo>
                  <a:pt x="2940099" y="20124"/>
                </a:lnTo>
                <a:lnTo>
                  <a:pt x="2896973" y="5229"/>
                </a:lnTo>
                <a:lnTo>
                  <a:pt x="2849994" y="0"/>
                </a:lnTo>
                <a:close/>
              </a:path>
            </a:pathLst>
          </a:custGeom>
          <a:solidFill>
            <a:srgbClr val="034E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63299" y="493476"/>
            <a:ext cx="2797175" cy="2359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50" b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Enjoy</a:t>
            </a:r>
            <a:r>
              <a:rPr sz="1450" b="1" spc="195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50" b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Plastic-Free</a:t>
            </a:r>
            <a:r>
              <a:rPr sz="1450" b="1" spc="20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50" b="1" spc="-1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Countryside</a:t>
            </a:r>
            <a:endParaRPr sz="1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31998" y="1618206"/>
            <a:ext cx="5472430" cy="1405890"/>
            <a:chOff x="431998" y="1618206"/>
            <a:chExt cx="5472430" cy="1405890"/>
          </a:xfrm>
        </p:grpSpPr>
        <p:sp>
          <p:nvSpPr>
            <p:cNvPr id="6" name="object 6"/>
            <p:cNvSpPr/>
            <p:nvPr/>
          </p:nvSpPr>
          <p:spPr>
            <a:xfrm>
              <a:off x="431998" y="1618206"/>
              <a:ext cx="5472430" cy="1405890"/>
            </a:xfrm>
            <a:custGeom>
              <a:avLst/>
              <a:gdLst/>
              <a:ahLst/>
              <a:cxnLst/>
              <a:rect l="l" t="t" r="r" b="b"/>
              <a:pathLst>
                <a:path w="5472430" h="1405889">
                  <a:moveTo>
                    <a:pt x="5255996" y="0"/>
                  </a:moveTo>
                  <a:lnTo>
                    <a:pt x="216001" y="0"/>
                  </a:lnTo>
                  <a:lnTo>
                    <a:pt x="166475" y="5704"/>
                  </a:lnTo>
                  <a:lnTo>
                    <a:pt x="121011" y="21955"/>
                  </a:lnTo>
                  <a:lnTo>
                    <a:pt x="80904" y="47454"/>
                  </a:lnTo>
                  <a:lnTo>
                    <a:pt x="47454" y="80904"/>
                  </a:lnTo>
                  <a:lnTo>
                    <a:pt x="21955" y="121011"/>
                  </a:lnTo>
                  <a:lnTo>
                    <a:pt x="5704" y="166475"/>
                  </a:lnTo>
                  <a:lnTo>
                    <a:pt x="0" y="216001"/>
                  </a:lnTo>
                  <a:lnTo>
                    <a:pt x="0" y="1189799"/>
                  </a:lnTo>
                  <a:lnTo>
                    <a:pt x="5704" y="1239325"/>
                  </a:lnTo>
                  <a:lnTo>
                    <a:pt x="21955" y="1284790"/>
                  </a:lnTo>
                  <a:lnTo>
                    <a:pt x="47454" y="1324896"/>
                  </a:lnTo>
                  <a:lnTo>
                    <a:pt x="80904" y="1358346"/>
                  </a:lnTo>
                  <a:lnTo>
                    <a:pt x="121011" y="1383845"/>
                  </a:lnTo>
                  <a:lnTo>
                    <a:pt x="166475" y="1400096"/>
                  </a:lnTo>
                  <a:lnTo>
                    <a:pt x="216001" y="1405801"/>
                  </a:lnTo>
                  <a:lnTo>
                    <a:pt x="5255996" y="1405801"/>
                  </a:lnTo>
                  <a:lnTo>
                    <a:pt x="5305526" y="1400096"/>
                  </a:lnTo>
                  <a:lnTo>
                    <a:pt x="5350992" y="1383845"/>
                  </a:lnTo>
                  <a:lnTo>
                    <a:pt x="5391098" y="1358346"/>
                  </a:lnTo>
                  <a:lnTo>
                    <a:pt x="5424548" y="1324896"/>
                  </a:lnTo>
                  <a:lnTo>
                    <a:pt x="5450045" y="1284790"/>
                  </a:lnTo>
                  <a:lnTo>
                    <a:pt x="5466293" y="1239325"/>
                  </a:lnTo>
                  <a:lnTo>
                    <a:pt x="5471998" y="1189799"/>
                  </a:lnTo>
                  <a:lnTo>
                    <a:pt x="5471998" y="216001"/>
                  </a:lnTo>
                  <a:lnTo>
                    <a:pt x="5466293" y="166475"/>
                  </a:lnTo>
                  <a:lnTo>
                    <a:pt x="5450045" y="121011"/>
                  </a:lnTo>
                  <a:lnTo>
                    <a:pt x="5424548" y="80904"/>
                  </a:lnTo>
                  <a:lnTo>
                    <a:pt x="5391098" y="47454"/>
                  </a:lnTo>
                  <a:lnTo>
                    <a:pt x="5350992" y="21955"/>
                  </a:lnTo>
                  <a:lnTo>
                    <a:pt x="5305526" y="5704"/>
                  </a:lnTo>
                  <a:lnTo>
                    <a:pt x="5255996" y="0"/>
                  </a:lnTo>
                  <a:close/>
                </a:path>
              </a:pathLst>
            </a:custGeom>
            <a:solidFill>
              <a:srgbClr val="72CB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8006" y="1815310"/>
              <a:ext cx="383540" cy="383540"/>
            </a:xfrm>
            <a:custGeom>
              <a:avLst/>
              <a:gdLst/>
              <a:ahLst/>
              <a:cxnLst/>
              <a:rect l="l" t="t" r="r" b="b"/>
              <a:pathLst>
                <a:path w="383540" h="383539">
                  <a:moveTo>
                    <a:pt x="191693" y="0"/>
                  </a:moveTo>
                  <a:lnTo>
                    <a:pt x="147740" y="5062"/>
                  </a:lnTo>
                  <a:lnTo>
                    <a:pt x="107392" y="19484"/>
                  </a:lnTo>
                  <a:lnTo>
                    <a:pt x="71800" y="42113"/>
                  </a:lnTo>
                  <a:lnTo>
                    <a:pt x="42113" y="71800"/>
                  </a:lnTo>
                  <a:lnTo>
                    <a:pt x="19484" y="107392"/>
                  </a:lnTo>
                  <a:lnTo>
                    <a:pt x="5062" y="147740"/>
                  </a:lnTo>
                  <a:lnTo>
                    <a:pt x="0" y="191693"/>
                  </a:lnTo>
                  <a:lnTo>
                    <a:pt x="5062" y="235651"/>
                  </a:lnTo>
                  <a:lnTo>
                    <a:pt x="19484" y="276002"/>
                  </a:lnTo>
                  <a:lnTo>
                    <a:pt x="42113" y="311597"/>
                  </a:lnTo>
                  <a:lnTo>
                    <a:pt x="71800" y="341285"/>
                  </a:lnTo>
                  <a:lnTo>
                    <a:pt x="107392" y="363915"/>
                  </a:lnTo>
                  <a:lnTo>
                    <a:pt x="147740" y="378337"/>
                  </a:lnTo>
                  <a:lnTo>
                    <a:pt x="191693" y="383400"/>
                  </a:lnTo>
                  <a:lnTo>
                    <a:pt x="235646" y="378337"/>
                  </a:lnTo>
                  <a:lnTo>
                    <a:pt x="275994" y="363915"/>
                  </a:lnTo>
                  <a:lnTo>
                    <a:pt x="311587" y="341285"/>
                  </a:lnTo>
                  <a:lnTo>
                    <a:pt x="341273" y="311597"/>
                  </a:lnTo>
                  <a:lnTo>
                    <a:pt x="363903" y="276002"/>
                  </a:lnTo>
                  <a:lnTo>
                    <a:pt x="378324" y="235651"/>
                  </a:lnTo>
                  <a:lnTo>
                    <a:pt x="383387" y="191693"/>
                  </a:lnTo>
                  <a:lnTo>
                    <a:pt x="378324" y="147740"/>
                  </a:lnTo>
                  <a:lnTo>
                    <a:pt x="363903" y="107392"/>
                  </a:lnTo>
                  <a:lnTo>
                    <a:pt x="341273" y="71800"/>
                  </a:lnTo>
                  <a:lnTo>
                    <a:pt x="311587" y="42113"/>
                  </a:lnTo>
                  <a:lnTo>
                    <a:pt x="275994" y="19484"/>
                  </a:lnTo>
                  <a:lnTo>
                    <a:pt x="235646" y="5062"/>
                  </a:lnTo>
                  <a:lnTo>
                    <a:pt x="19169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95600" y="1901708"/>
              <a:ext cx="74472" cy="207683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1142300" y="1683786"/>
            <a:ext cx="4507865" cy="123952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099"/>
              </a:lnSpc>
              <a:spcBef>
                <a:spcPts val="80"/>
              </a:spcBef>
            </a:pP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Observe</a:t>
            </a:r>
            <a:r>
              <a:rPr sz="1300" b="1" spc="16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300" b="1" spc="16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behaviour</a:t>
            </a:r>
            <a:r>
              <a:rPr sz="1300" b="1" spc="125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1300" b="1" spc="13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visitors</a:t>
            </a:r>
            <a:r>
              <a:rPr sz="1300" b="1" spc="165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300" b="1" spc="16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300" b="1" spc="16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waste</a:t>
            </a:r>
            <a:r>
              <a:rPr sz="1300" b="1" spc="165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spc="-2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generate</a:t>
            </a:r>
            <a:r>
              <a:rPr sz="1300" b="1" spc="13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sz="1300" b="1" spc="13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300" b="1" spc="13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picture,</a:t>
            </a:r>
            <a:r>
              <a:rPr sz="1300" b="1" spc="13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sz="1300" b="1" spc="13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order</a:t>
            </a:r>
            <a:r>
              <a:rPr sz="1300" b="1" spc="9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1300" b="1" spc="13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determine</a:t>
            </a:r>
            <a:r>
              <a:rPr sz="1300" b="1" spc="13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whether</a:t>
            </a:r>
            <a:r>
              <a:rPr sz="1300" b="1" spc="95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spc="-25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waste</a:t>
            </a:r>
            <a:r>
              <a:rPr sz="1300" b="1" spc="185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sz="1300" b="1" spc="19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damage</a:t>
            </a:r>
            <a:r>
              <a:rPr sz="1300" b="1" spc="185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300" b="1" spc="19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natural</a:t>
            </a:r>
            <a:r>
              <a:rPr sz="1300" b="1" spc="185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environment.</a:t>
            </a:r>
            <a:r>
              <a:rPr sz="1300" b="1" spc="19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</a:t>
            </a:r>
            <a:r>
              <a:rPr sz="1300" b="1" spc="185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spc="-2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</a:t>
            </a:r>
            <a:r>
              <a:rPr sz="1300" b="1" spc="50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50" b="1" baseline="4273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950" b="1" spc="179" baseline="4273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50" b="1" baseline="4273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sz="1950" b="1" spc="345" baseline="4273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002F2F"/>
                </a:solidFill>
                <a:latin typeface="細明體" panose="02020509000000000000" pitchFamily="49" charset="-120"/>
                <a:ea typeface="細明體" panose="02020509000000000000" pitchFamily="49" charset="-120"/>
                <a:cs typeface="Arial" panose="020B0604020202020204" pitchFamily="34" charset="0"/>
              </a:rPr>
              <a:t>✓</a:t>
            </a:r>
            <a:r>
              <a:rPr sz="1400" b="1" spc="135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50" b="1" baseline="4273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sz="1950" b="1" spc="179" baseline="4273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50" b="1" baseline="4273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sz="1950" b="1" spc="135" baseline="4273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50" b="1" baseline="4273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behaviours</a:t>
            </a:r>
            <a:r>
              <a:rPr sz="1950" b="1" spc="187" baseline="4273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50" b="1" baseline="4273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sz="1950" b="1" spc="179" baseline="4273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50" b="1" baseline="4273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sz="1950" b="1" spc="187" baseline="4273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50" b="1" baseline="4273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damage</a:t>
            </a:r>
            <a:r>
              <a:rPr sz="1950" b="1" spc="187" baseline="4273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50" b="1" baseline="4273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950" b="1" spc="179" baseline="4273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50" b="1" spc="-15" baseline="4273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environment;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otherwise,</a:t>
            </a:r>
            <a:r>
              <a:rPr sz="1300" b="1" spc="145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</a:t>
            </a:r>
            <a:r>
              <a:rPr sz="1300" b="1" spc="15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</a:t>
            </a:r>
            <a:r>
              <a:rPr sz="1300" b="1" spc="15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300" b="1" spc="145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sz="1300" b="1" dirty="0">
                <a:solidFill>
                  <a:srgbClr val="002F2F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 panose="020B0604020202020204" pitchFamily="34" charset="0"/>
              </a:rPr>
              <a:t>X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sz="1300" b="1" spc="15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sz="1300" b="1" spc="15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300" b="1" spc="15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circles</a:t>
            </a:r>
            <a:r>
              <a:rPr sz="1300" b="1" spc="145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300" b="1" spc="15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circle</a:t>
            </a:r>
            <a:r>
              <a:rPr sz="1300" b="1" spc="15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spc="-25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correct</a:t>
            </a:r>
            <a:r>
              <a:rPr sz="1300" b="1" spc="145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</a:t>
            </a:r>
            <a:r>
              <a:rPr sz="1300" b="1" spc="114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sz="1300" b="1" spc="15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spc="-1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appropriate.</a:t>
            </a:r>
            <a:endParaRPr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432003" y="3210014"/>
            <a:ext cx="6696075" cy="4054475"/>
            <a:chOff x="432003" y="3210014"/>
            <a:chExt cx="6696075" cy="4054475"/>
          </a:xfrm>
        </p:grpSpPr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2003" y="3210014"/>
              <a:ext cx="6695996" cy="4054424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744697" y="4559497"/>
              <a:ext cx="514984" cy="514984"/>
            </a:xfrm>
            <a:custGeom>
              <a:avLst/>
              <a:gdLst/>
              <a:ahLst/>
              <a:cxnLst/>
              <a:rect l="l" t="t" r="r" b="b"/>
              <a:pathLst>
                <a:path w="514984" h="514985">
                  <a:moveTo>
                    <a:pt x="257302" y="0"/>
                  </a:moveTo>
                  <a:lnTo>
                    <a:pt x="211052" y="4145"/>
                  </a:lnTo>
                  <a:lnTo>
                    <a:pt x="167522" y="16097"/>
                  </a:lnTo>
                  <a:lnTo>
                    <a:pt x="127438" y="35130"/>
                  </a:lnTo>
                  <a:lnTo>
                    <a:pt x="91527" y="60515"/>
                  </a:lnTo>
                  <a:lnTo>
                    <a:pt x="60515" y="91527"/>
                  </a:lnTo>
                  <a:lnTo>
                    <a:pt x="35130" y="127438"/>
                  </a:lnTo>
                  <a:lnTo>
                    <a:pt x="16097" y="167522"/>
                  </a:lnTo>
                  <a:lnTo>
                    <a:pt x="4145" y="211052"/>
                  </a:lnTo>
                  <a:lnTo>
                    <a:pt x="0" y="257301"/>
                  </a:lnTo>
                  <a:lnTo>
                    <a:pt x="4145" y="303554"/>
                  </a:lnTo>
                  <a:lnTo>
                    <a:pt x="16097" y="347086"/>
                  </a:lnTo>
                  <a:lnTo>
                    <a:pt x="35130" y="387171"/>
                  </a:lnTo>
                  <a:lnTo>
                    <a:pt x="60515" y="423082"/>
                  </a:lnTo>
                  <a:lnTo>
                    <a:pt x="91527" y="454092"/>
                  </a:lnTo>
                  <a:lnTo>
                    <a:pt x="127438" y="479476"/>
                  </a:lnTo>
                  <a:lnTo>
                    <a:pt x="167522" y="498507"/>
                  </a:lnTo>
                  <a:lnTo>
                    <a:pt x="211052" y="510458"/>
                  </a:lnTo>
                  <a:lnTo>
                    <a:pt x="257302" y="514603"/>
                  </a:lnTo>
                  <a:lnTo>
                    <a:pt x="303551" y="510458"/>
                  </a:lnTo>
                  <a:lnTo>
                    <a:pt x="347081" y="498507"/>
                  </a:lnTo>
                  <a:lnTo>
                    <a:pt x="387165" y="479476"/>
                  </a:lnTo>
                  <a:lnTo>
                    <a:pt x="423076" y="454092"/>
                  </a:lnTo>
                  <a:lnTo>
                    <a:pt x="454088" y="423082"/>
                  </a:lnTo>
                  <a:lnTo>
                    <a:pt x="479473" y="387171"/>
                  </a:lnTo>
                  <a:lnTo>
                    <a:pt x="498506" y="347086"/>
                  </a:lnTo>
                  <a:lnTo>
                    <a:pt x="510458" y="303554"/>
                  </a:lnTo>
                  <a:lnTo>
                    <a:pt x="514604" y="257301"/>
                  </a:lnTo>
                  <a:lnTo>
                    <a:pt x="510458" y="211052"/>
                  </a:lnTo>
                  <a:lnTo>
                    <a:pt x="498506" y="167522"/>
                  </a:lnTo>
                  <a:lnTo>
                    <a:pt x="479473" y="127438"/>
                  </a:lnTo>
                  <a:lnTo>
                    <a:pt x="454088" y="91527"/>
                  </a:lnTo>
                  <a:lnTo>
                    <a:pt x="423076" y="60515"/>
                  </a:lnTo>
                  <a:lnTo>
                    <a:pt x="387165" y="35130"/>
                  </a:lnTo>
                  <a:lnTo>
                    <a:pt x="347081" y="16097"/>
                  </a:lnTo>
                  <a:lnTo>
                    <a:pt x="303551" y="4145"/>
                  </a:lnTo>
                  <a:lnTo>
                    <a:pt x="25730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44697" y="4559497"/>
              <a:ext cx="514984" cy="514984"/>
            </a:xfrm>
            <a:custGeom>
              <a:avLst/>
              <a:gdLst/>
              <a:ahLst/>
              <a:cxnLst/>
              <a:rect l="l" t="t" r="r" b="b"/>
              <a:pathLst>
                <a:path w="514984" h="514985">
                  <a:moveTo>
                    <a:pt x="257302" y="514603"/>
                  </a:moveTo>
                  <a:lnTo>
                    <a:pt x="303551" y="510458"/>
                  </a:lnTo>
                  <a:lnTo>
                    <a:pt x="347081" y="498507"/>
                  </a:lnTo>
                  <a:lnTo>
                    <a:pt x="387165" y="479476"/>
                  </a:lnTo>
                  <a:lnTo>
                    <a:pt x="423076" y="454092"/>
                  </a:lnTo>
                  <a:lnTo>
                    <a:pt x="454088" y="423082"/>
                  </a:lnTo>
                  <a:lnTo>
                    <a:pt x="479473" y="387171"/>
                  </a:lnTo>
                  <a:lnTo>
                    <a:pt x="498506" y="347086"/>
                  </a:lnTo>
                  <a:lnTo>
                    <a:pt x="510458" y="303554"/>
                  </a:lnTo>
                  <a:lnTo>
                    <a:pt x="514604" y="257301"/>
                  </a:lnTo>
                  <a:lnTo>
                    <a:pt x="510458" y="211052"/>
                  </a:lnTo>
                  <a:lnTo>
                    <a:pt x="498506" y="167522"/>
                  </a:lnTo>
                  <a:lnTo>
                    <a:pt x="479473" y="127438"/>
                  </a:lnTo>
                  <a:lnTo>
                    <a:pt x="454088" y="91527"/>
                  </a:lnTo>
                  <a:lnTo>
                    <a:pt x="423076" y="60515"/>
                  </a:lnTo>
                  <a:lnTo>
                    <a:pt x="387165" y="35130"/>
                  </a:lnTo>
                  <a:lnTo>
                    <a:pt x="347081" y="16097"/>
                  </a:lnTo>
                  <a:lnTo>
                    <a:pt x="303551" y="4145"/>
                  </a:lnTo>
                  <a:lnTo>
                    <a:pt x="257302" y="0"/>
                  </a:lnTo>
                  <a:lnTo>
                    <a:pt x="211052" y="4145"/>
                  </a:lnTo>
                  <a:lnTo>
                    <a:pt x="167522" y="16097"/>
                  </a:lnTo>
                  <a:lnTo>
                    <a:pt x="127438" y="35130"/>
                  </a:lnTo>
                  <a:lnTo>
                    <a:pt x="91527" y="60515"/>
                  </a:lnTo>
                  <a:lnTo>
                    <a:pt x="60515" y="91527"/>
                  </a:lnTo>
                  <a:lnTo>
                    <a:pt x="35130" y="127438"/>
                  </a:lnTo>
                  <a:lnTo>
                    <a:pt x="16097" y="167522"/>
                  </a:lnTo>
                  <a:lnTo>
                    <a:pt x="4145" y="211052"/>
                  </a:lnTo>
                  <a:lnTo>
                    <a:pt x="0" y="257301"/>
                  </a:lnTo>
                  <a:lnTo>
                    <a:pt x="4145" y="303554"/>
                  </a:lnTo>
                  <a:lnTo>
                    <a:pt x="16097" y="347086"/>
                  </a:lnTo>
                  <a:lnTo>
                    <a:pt x="35130" y="387171"/>
                  </a:lnTo>
                  <a:lnTo>
                    <a:pt x="60515" y="423082"/>
                  </a:lnTo>
                  <a:lnTo>
                    <a:pt x="91527" y="454092"/>
                  </a:lnTo>
                  <a:lnTo>
                    <a:pt x="127438" y="479476"/>
                  </a:lnTo>
                  <a:lnTo>
                    <a:pt x="167522" y="498507"/>
                  </a:lnTo>
                  <a:lnTo>
                    <a:pt x="211052" y="510458"/>
                  </a:lnTo>
                  <a:lnTo>
                    <a:pt x="257302" y="514603"/>
                  </a:lnTo>
                  <a:close/>
                </a:path>
              </a:pathLst>
            </a:custGeom>
            <a:ln w="25400">
              <a:solidFill>
                <a:srgbClr val="00B9B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300697" y="6077495"/>
              <a:ext cx="514984" cy="514984"/>
            </a:xfrm>
            <a:custGeom>
              <a:avLst/>
              <a:gdLst/>
              <a:ahLst/>
              <a:cxnLst/>
              <a:rect l="l" t="t" r="r" b="b"/>
              <a:pathLst>
                <a:path w="514984" h="514984">
                  <a:moveTo>
                    <a:pt x="257301" y="0"/>
                  </a:moveTo>
                  <a:lnTo>
                    <a:pt x="211052" y="4145"/>
                  </a:lnTo>
                  <a:lnTo>
                    <a:pt x="167522" y="16097"/>
                  </a:lnTo>
                  <a:lnTo>
                    <a:pt x="127438" y="35130"/>
                  </a:lnTo>
                  <a:lnTo>
                    <a:pt x="91527" y="60515"/>
                  </a:lnTo>
                  <a:lnTo>
                    <a:pt x="60515" y="91527"/>
                  </a:lnTo>
                  <a:lnTo>
                    <a:pt x="35130" y="127438"/>
                  </a:lnTo>
                  <a:lnTo>
                    <a:pt x="16097" y="167522"/>
                  </a:lnTo>
                  <a:lnTo>
                    <a:pt x="4145" y="211052"/>
                  </a:lnTo>
                  <a:lnTo>
                    <a:pt x="0" y="257301"/>
                  </a:lnTo>
                  <a:lnTo>
                    <a:pt x="4145" y="303554"/>
                  </a:lnTo>
                  <a:lnTo>
                    <a:pt x="16097" y="347086"/>
                  </a:lnTo>
                  <a:lnTo>
                    <a:pt x="35130" y="387171"/>
                  </a:lnTo>
                  <a:lnTo>
                    <a:pt x="60515" y="423082"/>
                  </a:lnTo>
                  <a:lnTo>
                    <a:pt x="91527" y="454092"/>
                  </a:lnTo>
                  <a:lnTo>
                    <a:pt x="127438" y="479476"/>
                  </a:lnTo>
                  <a:lnTo>
                    <a:pt x="167522" y="498507"/>
                  </a:lnTo>
                  <a:lnTo>
                    <a:pt x="211052" y="510458"/>
                  </a:lnTo>
                  <a:lnTo>
                    <a:pt x="257301" y="514603"/>
                  </a:lnTo>
                  <a:lnTo>
                    <a:pt x="303551" y="510458"/>
                  </a:lnTo>
                  <a:lnTo>
                    <a:pt x="347081" y="498507"/>
                  </a:lnTo>
                  <a:lnTo>
                    <a:pt x="387165" y="479476"/>
                  </a:lnTo>
                  <a:lnTo>
                    <a:pt x="423076" y="454092"/>
                  </a:lnTo>
                  <a:lnTo>
                    <a:pt x="454088" y="423082"/>
                  </a:lnTo>
                  <a:lnTo>
                    <a:pt x="479473" y="387171"/>
                  </a:lnTo>
                  <a:lnTo>
                    <a:pt x="498506" y="347086"/>
                  </a:lnTo>
                  <a:lnTo>
                    <a:pt x="510458" y="303554"/>
                  </a:lnTo>
                  <a:lnTo>
                    <a:pt x="514603" y="257301"/>
                  </a:lnTo>
                  <a:lnTo>
                    <a:pt x="510458" y="211052"/>
                  </a:lnTo>
                  <a:lnTo>
                    <a:pt x="498506" y="167522"/>
                  </a:lnTo>
                  <a:lnTo>
                    <a:pt x="479473" y="127438"/>
                  </a:lnTo>
                  <a:lnTo>
                    <a:pt x="454088" y="91527"/>
                  </a:lnTo>
                  <a:lnTo>
                    <a:pt x="423076" y="60515"/>
                  </a:lnTo>
                  <a:lnTo>
                    <a:pt x="387165" y="35130"/>
                  </a:lnTo>
                  <a:lnTo>
                    <a:pt x="347081" y="16097"/>
                  </a:lnTo>
                  <a:lnTo>
                    <a:pt x="303551" y="4145"/>
                  </a:lnTo>
                  <a:lnTo>
                    <a:pt x="2573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300697" y="6077495"/>
              <a:ext cx="514984" cy="514984"/>
            </a:xfrm>
            <a:custGeom>
              <a:avLst/>
              <a:gdLst/>
              <a:ahLst/>
              <a:cxnLst/>
              <a:rect l="l" t="t" r="r" b="b"/>
              <a:pathLst>
                <a:path w="514984" h="514984">
                  <a:moveTo>
                    <a:pt x="257301" y="514603"/>
                  </a:moveTo>
                  <a:lnTo>
                    <a:pt x="303551" y="510458"/>
                  </a:lnTo>
                  <a:lnTo>
                    <a:pt x="347081" y="498507"/>
                  </a:lnTo>
                  <a:lnTo>
                    <a:pt x="387165" y="479476"/>
                  </a:lnTo>
                  <a:lnTo>
                    <a:pt x="423076" y="454092"/>
                  </a:lnTo>
                  <a:lnTo>
                    <a:pt x="454088" y="423082"/>
                  </a:lnTo>
                  <a:lnTo>
                    <a:pt x="479473" y="387171"/>
                  </a:lnTo>
                  <a:lnTo>
                    <a:pt x="498506" y="347086"/>
                  </a:lnTo>
                  <a:lnTo>
                    <a:pt x="510458" y="303554"/>
                  </a:lnTo>
                  <a:lnTo>
                    <a:pt x="514603" y="257301"/>
                  </a:lnTo>
                  <a:lnTo>
                    <a:pt x="510458" y="211052"/>
                  </a:lnTo>
                  <a:lnTo>
                    <a:pt x="498506" y="167522"/>
                  </a:lnTo>
                  <a:lnTo>
                    <a:pt x="479473" y="127438"/>
                  </a:lnTo>
                  <a:lnTo>
                    <a:pt x="454088" y="91527"/>
                  </a:lnTo>
                  <a:lnTo>
                    <a:pt x="423076" y="60515"/>
                  </a:lnTo>
                  <a:lnTo>
                    <a:pt x="387165" y="35130"/>
                  </a:lnTo>
                  <a:lnTo>
                    <a:pt x="347081" y="16097"/>
                  </a:lnTo>
                  <a:lnTo>
                    <a:pt x="303551" y="4145"/>
                  </a:lnTo>
                  <a:lnTo>
                    <a:pt x="257301" y="0"/>
                  </a:lnTo>
                  <a:lnTo>
                    <a:pt x="211052" y="4145"/>
                  </a:lnTo>
                  <a:lnTo>
                    <a:pt x="167522" y="16097"/>
                  </a:lnTo>
                  <a:lnTo>
                    <a:pt x="127438" y="35130"/>
                  </a:lnTo>
                  <a:lnTo>
                    <a:pt x="91527" y="60515"/>
                  </a:lnTo>
                  <a:lnTo>
                    <a:pt x="60515" y="91527"/>
                  </a:lnTo>
                  <a:lnTo>
                    <a:pt x="35130" y="127438"/>
                  </a:lnTo>
                  <a:lnTo>
                    <a:pt x="16097" y="167522"/>
                  </a:lnTo>
                  <a:lnTo>
                    <a:pt x="4145" y="211052"/>
                  </a:lnTo>
                  <a:lnTo>
                    <a:pt x="0" y="257301"/>
                  </a:lnTo>
                  <a:lnTo>
                    <a:pt x="4145" y="303554"/>
                  </a:lnTo>
                  <a:lnTo>
                    <a:pt x="16097" y="347086"/>
                  </a:lnTo>
                  <a:lnTo>
                    <a:pt x="35130" y="387171"/>
                  </a:lnTo>
                  <a:lnTo>
                    <a:pt x="60515" y="423082"/>
                  </a:lnTo>
                  <a:lnTo>
                    <a:pt x="91527" y="454092"/>
                  </a:lnTo>
                  <a:lnTo>
                    <a:pt x="127438" y="479476"/>
                  </a:lnTo>
                  <a:lnTo>
                    <a:pt x="167522" y="498507"/>
                  </a:lnTo>
                  <a:lnTo>
                    <a:pt x="211052" y="510458"/>
                  </a:lnTo>
                  <a:lnTo>
                    <a:pt x="257301" y="514603"/>
                  </a:lnTo>
                  <a:close/>
                </a:path>
              </a:pathLst>
            </a:custGeom>
            <a:ln w="25400">
              <a:solidFill>
                <a:srgbClr val="00B9B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431998" y="7453807"/>
            <a:ext cx="6696075" cy="814069"/>
            <a:chOff x="431998" y="7453807"/>
            <a:chExt cx="6696075" cy="814069"/>
          </a:xfrm>
        </p:grpSpPr>
        <p:sp>
          <p:nvSpPr>
            <p:cNvPr id="17" name="object 17"/>
            <p:cNvSpPr/>
            <p:nvPr/>
          </p:nvSpPr>
          <p:spPr>
            <a:xfrm>
              <a:off x="431998" y="7453807"/>
              <a:ext cx="6696075" cy="814069"/>
            </a:xfrm>
            <a:custGeom>
              <a:avLst/>
              <a:gdLst/>
              <a:ahLst/>
              <a:cxnLst/>
              <a:rect l="l" t="t" r="r" b="b"/>
              <a:pathLst>
                <a:path w="6696075" h="814070">
                  <a:moveTo>
                    <a:pt x="6479997" y="0"/>
                  </a:moveTo>
                  <a:lnTo>
                    <a:pt x="216001" y="0"/>
                  </a:lnTo>
                  <a:lnTo>
                    <a:pt x="166475" y="5704"/>
                  </a:lnTo>
                  <a:lnTo>
                    <a:pt x="121011" y="21955"/>
                  </a:lnTo>
                  <a:lnTo>
                    <a:pt x="80904" y="47454"/>
                  </a:lnTo>
                  <a:lnTo>
                    <a:pt x="47454" y="80904"/>
                  </a:lnTo>
                  <a:lnTo>
                    <a:pt x="21955" y="121011"/>
                  </a:lnTo>
                  <a:lnTo>
                    <a:pt x="5704" y="166475"/>
                  </a:lnTo>
                  <a:lnTo>
                    <a:pt x="0" y="216001"/>
                  </a:lnTo>
                  <a:lnTo>
                    <a:pt x="0" y="597598"/>
                  </a:lnTo>
                  <a:lnTo>
                    <a:pt x="5704" y="647124"/>
                  </a:lnTo>
                  <a:lnTo>
                    <a:pt x="21955" y="692589"/>
                  </a:lnTo>
                  <a:lnTo>
                    <a:pt x="47454" y="732695"/>
                  </a:lnTo>
                  <a:lnTo>
                    <a:pt x="80904" y="766145"/>
                  </a:lnTo>
                  <a:lnTo>
                    <a:pt x="121011" y="791644"/>
                  </a:lnTo>
                  <a:lnTo>
                    <a:pt x="166475" y="807895"/>
                  </a:lnTo>
                  <a:lnTo>
                    <a:pt x="216001" y="813600"/>
                  </a:lnTo>
                  <a:lnTo>
                    <a:pt x="6479997" y="813600"/>
                  </a:lnTo>
                  <a:lnTo>
                    <a:pt x="6529527" y="807895"/>
                  </a:lnTo>
                  <a:lnTo>
                    <a:pt x="6574993" y="791644"/>
                  </a:lnTo>
                  <a:lnTo>
                    <a:pt x="6615099" y="766145"/>
                  </a:lnTo>
                  <a:lnTo>
                    <a:pt x="6648548" y="732695"/>
                  </a:lnTo>
                  <a:lnTo>
                    <a:pt x="6674045" y="692589"/>
                  </a:lnTo>
                  <a:lnTo>
                    <a:pt x="6690294" y="647124"/>
                  </a:lnTo>
                  <a:lnTo>
                    <a:pt x="6695998" y="597598"/>
                  </a:lnTo>
                  <a:lnTo>
                    <a:pt x="6695998" y="216001"/>
                  </a:lnTo>
                  <a:lnTo>
                    <a:pt x="6690294" y="166475"/>
                  </a:lnTo>
                  <a:lnTo>
                    <a:pt x="6674045" y="121011"/>
                  </a:lnTo>
                  <a:lnTo>
                    <a:pt x="6648548" y="80904"/>
                  </a:lnTo>
                  <a:lnTo>
                    <a:pt x="6615099" y="47454"/>
                  </a:lnTo>
                  <a:lnTo>
                    <a:pt x="6574993" y="21955"/>
                  </a:lnTo>
                  <a:lnTo>
                    <a:pt x="6529527" y="5704"/>
                  </a:lnTo>
                  <a:lnTo>
                    <a:pt x="6479997" y="0"/>
                  </a:lnTo>
                  <a:close/>
                </a:path>
              </a:pathLst>
            </a:custGeom>
            <a:solidFill>
              <a:srgbClr val="DCDD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31998" y="7453807"/>
              <a:ext cx="996315" cy="814069"/>
            </a:xfrm>
            <a:custGeom>
              <a:avLst/>
              <a:gdLst/>
              <a:ahLst/>
              <a:cxnLst/>
              <a:rect l="l" t="t" r="r" b="b"/>
              <a:pathLst>
                <a:path w="996315" h="814070">
                  <a:moveTo>
                    <a:pt x="995997" y="0"/>
                  </a:moveTo>
                  <a:lnTo>
                    <a:pt x="216001" y="0"/>
                  </a:lnTo>
                  <a:lnTo>
                    <a:pt x="166475" y="5704"/>
                  </a:lnTo>
                  <a:lnTo>
                    <a:pt x="121011" y="21955"/>
                  </a:lnTo>
                  <a:lnTo>
                    <a:pt x="80904" y="47454"/>
                  </a:lnTo>
                  <a:lnTo>
                    <a:pt x="47454" y="80904"/>
                  </a:lnTo>
                  <a:lnTo>
                    <a:pt x="21955" y="121011"/>
                  </a:lnTo>
                  <a:lnTo>
                    <a:pt x="5704" y="166475"/>
                  </a:lnTo>
                  <a:lnTo>
                    <a:pt x="0" y="216001"/>
                  </a:lnTo>
                  <a:lnTo>
                    <a:pt x="0" y="597598"/>
                  </a:lnTo>
                  <a:lnTo>
                    <a:pt x="5704" y="647124"/>
                  </a:lnTo>
                  <a:lnTo>
                    <a:pt x="21955" y="692589"/>
                  </a:lnTo>
                  <a:lnTo>
                    <a:pt x="47454" y="732695"/>
                  </a:lnTo>
                  <a:lnTo>
                    <a:pt x="80904" y="766145"/>
                  </a:lnTo>
                  <a:lnTo>
                    <a:pt x="121011" y="791644"/>
                  </a:lnTo>
                  <a:lnTo>
                    <a:pt x="166475" y="807895"/>
                  </a:lnTo>
                  <a:lnTo>
                    <a:pt x="216001" y="813600"/>
                  </a:lnTo>
                  <a:lnTo>
                    <a:pt x="995997" y="813600"/>
                  </a:lnTo>
                  <a:lnTo>
                    <a:pt x="995997" y="0"/>
                  </a:lnTo>
                  <a:close/>
                </a:path>
              </a:pathLst>
            </a:custGeom>
            <a:solidFill>
              <a:srgbClr val="72CB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38305" y="7668906"/>
              <a:ext cx="383540" cy="383540"/>
            </a:xfrm>
            <a:custGeom>
              <a:avLst/>
              <a:gdLst/>
              <a:ahLst/>
              <a:cxnLst/>
              <a:rect l="l" t="t" r="r" b="b"/>
              <a:pathLst>
                <a:path w="383540" h="383540">
                  <a:moveTo>
                    <a:pt x="191693" y="0"/>
                  </a:moveTo>
                  <a:lnTo>
                    <a:pt x="147740" y="5062"/>
                  </a:lnTo>
                  <a:lnTo>
                    <a:pt x="107392" y="19484"/>
                  </a:lnTo>
                  <a:lnTo>
                    <a:pt x="71800" y="42113"/>
                  </a:lnTo>
                  <a:lnTo>
                    <a:pt x="42113" y="71800"/>
                  </a:lnTo>
                  <a:lnTo>
                    <a:pt x="19484" y="107392"/>
                  </a:lnTo>
                  <a:lnTo>
                    <a:pt x="5062" y="147740"/>
                  </a:lnTo>
                  <a:lnTo>
                    <a:pt x="0" y="191693"/>
                  </a:lnTo>
                  <a:lnTo>
                    <a:pt x="5062" y="235651"/>
                  </a:lnTo>
                  <a:lnTo>
                    <a:pt x="19484" y="276002"/>
                  </a:lnTo>
                  <a:lnTo>
                    <a:pt x="42113" y="311597"/>
                  </a:lnTo>
                  <a:lnTo>
                    <a:pt x="71800" y="341285"/>
                  </a:lnTo>
                  <a:lnTo>
                    <a:pt x="107392" y="363915"/>
                  </a:lnTo>
                  <a:lnTo>
                    <a:pt x="147740" y="378337"/>
                  </a:lnTo>
                  <a:lnTo>
                    <a:pt x="191693" y="383400"/>
                  </a:lnTo>
                  <a:lnTo>
                    <a:pt x="235646" y="378337"/>
                  </a:lnTo>
                  <a:lnTo>
                    <a:pt x="275994" y="363915"/>
                  </a:lnTo>
                  <a:lnTo>
                    <a:pt x="311587" y="341285"/>
                  </a:lnTo>
                  <a:lnTo>
                    <a:pt x="341273" y="311597"/>
                  </a:lnTo>
                  <a:lnTo>
                    <a:pt x="363903" y="276002"/>
                  </a:lnTo>
                  <a:lnTo>
                    <a:pt x="378324" y="235651"/>
                  </a:lnTo>
                  <a:lnTo>
                    <a:pt x="383387" y="191693"/>
                  </a:lnTo>
                  <a:lnTo>
                    <a:pt x="378324" y="147740"/>
                  </a:lnTo>
                  <a:lnTo>
                    <a:pt x="363903" y="107392"/>
                  </a:lnTo>
                  <a:lnTo>
                    <a:pt x="341273" y="71800"/>
                  </a:lnTo>
                  <a:lnTo>
                    <a:pt x="311587" y="42113"/>
                  </a:lnTo>
                  <a:lnTo>
                    <a:pt x="275994" y="19484"/>
                  </a:lnTo>
                  <a:lnTo>
                    <a:pt x="235646" y="5062"/>
                  </a:lnTo>
                  <a:lnTo>
                    <a:pt x="19169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85899" y="7755308"/>
              <a:ext cx="74472" cy="207683"/>
            </a:xfrm>
            <a:prstGeom prst="rect">
              <a:avLst/>
            </a:prstGeom>
          </p:spPr>
        </p:pic>
      </p:grpSp>
      <p:grpSp>
        <p:nvGrpSpPr>
          <p:cNvPr id="21" name="object 21"/>
          <p:cNvGrpSpPr/>
          <p:nvPr/>
        </p:nvGrpSpPr>
        <p:grpSpPr>
          <a:xfrm>
            <a:off x="431998" y="9446404"/>
            <a:ext cx="6696075" cy="814069"/>
            <a:chOff x="431998" y="9446404"/>
            <a:chExt cx="6696075" cy="814069"/>
          </a:xfrm>
        </p:grpSpPr>
        <p:sp>
          <p:nvSpPr>
            <p:cNvPr id="22" name="object 22"/>
            <p:cNvSpPr/>
            <p:nvPr/>
          </p:nvSpPr>
          <p:spPr>
            <a:xfrm>
              <a:off x="431998" y="9446404"/>
              <a:ext cx="6696075" cy="814069"/>
            </a:xfrm>
            <a:custGeom>
              <a:avLst/>
              <a:gdLst/>
              <a:ahLst/>
              <a:cxnLst/>
              <a:rect l="l" t="t" r="r" b="b"/>
              <a:pathLst>
                <a:path w="6696075" h="814070">
                  <a:moveTo>
                    <a:pt x="6479997" y="0"/>
                  </a:moveTo>
                  <a:lnTo>
                    <a:pt x="216001" y="0"/>
                  </a:lnTo>
                  <a:lnTo>
                    <a:pt x="166475" y="5704"/>
                  </a:lnTo>
                  <a:lnTo>
                    <a:pt x="121011" y="21955"/>
                  </a:lnTo>
                  <a:lnTo>
                    <a:pt x="80904" y="47454"/>
                  </a:lnTo>
                  <a:lnTo>
                    <a:pt x="47454" y="80904"/>
                  </a:lnTo>
                  <a:lnTo>
                    <a:pt x="21955" y="121011"/>
                  </a:lnTo>
                  <a:lnTo>
                    <a:pt x="5704" y="166475"/>
                  </a:lnTo>
                  <a:lnTo>
                    <a:pt x="0" y="216001"/>
                  </a:lnTo>
                  <a:lnTo>
                    <a:pt x="0" y="597598"/>
                  </a:lnTo>
                  <a:lnTo>
                    <a:pt x="5704" y="647124"/>
                  </a:lnTo>
                  <a:lnTo>
                    <a:pt x="21955" y="692589"/>
                  </a:lnTo>
                  <a:lnTo>
                    <a:pt x="47454" y="732695"/>
                  </a:lnTo>
                  <a:lnTo>
                    <a:pt x="80904" y="766145"/>
                  </a:lnTo>
                  <a:lnTo>
                    <a:pt x="121011" y="791644"/>
                  </a:lnTo>
                  <a:lnTo>
                    <a:pt x="166475" y="807895"/>
                  </a:lnTo>
                  <a:lnTo>
                    <a:pt x="216001" y="813600"/>
                  </a:lnTo>
                  <a:lnTo>
                    <a:pt x="6479997" y="813600"/>
                  </a:lnTo>
                  <a:lnTo>
                    <a:pt x="6529527" y="807895"/>
                  </a:lnTo>
                  <a:lnTo>
                    <a:pt x="6574993" y="791644"/>
                  </a:lnTo>
                  <a:lnTo>
                    <a:pt x="6615099" y="766145"/>
                  </a:lnTo>
                  <a:lnTo>
                    <a:pt x="6648548" y="732695"/>
                  </a:lnTo>
                  <a:lnTo>
                    <a:pt x="6674045" y="692589"/>
                  </a:lnTo>
                  <a:lnTo>
                    <a:pt x="6690294" y="647124"/>
                  </a:lnTo>
                  <a:lnTo>
                    <a:pt x="6695998" y="597598"/>
                  </a:lnTo>
                  <a:lnTo>
                    <a:pt x="6695998" y="216001"/>
                  </a:lnTo>
                  <a:lnTo>
                    <a:pt x="6690294" y="166475"/>
                  </a:lnTo>
                  <a:lnTo>
                    <a:pt x="6674045" y="121011"/>
                  </a:lnTo>
                  <a:lnTo>
                    <a:pt x="6648548" y="80904"/>
                  </a:lnTo>
                  <a:lnTo>
                    <a:pt x="6615099" y="47454"/>
                  </a:lnTo>
                  <a:lnTo>
                    <a:pt x="6574993" y="21955"/>
                  </a:lnTo>
                  <a:lnTo>
                    <a:pt x="6529527" y="5704"/>
                  </a:lnTo>
                  <a:lnTo>
                    <a:pt x="6479997" y="0"/>
                  </a:lnTo>
                  <a:close/>
                </a:path>
              </a:pathLst>
            </a:custGeom>
            <a:solidFill>
              <a:srgbClr val="DCDD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31998" y="9446404"/>
              <a:ext cx="996315" cy="814069"/>
            </a:xfrm>
            <a:custGeom>
              <a:avLst/>
              <a:gdLst/>
              <a:ahLst/>
              <a:cxnLst/>
              <a:rect l="l" t="t" r="r" b="b"/>
              <a:pathLst>
                <a:path w="996315" h="814070">
                  <a:moveTo>
                    <a:pt x="995997" y="0"/>
                  </a:moveTo>
                  <a:lnTo>
                    <a:pt x="216001" y="0"/>
                  </a:lnTo>
                  <a:lnTo>
                    <a:pt x="166475" y="5704"/>
                  </a:lnTo>
                  <a:lnTo>
                    <a:pt x="121011" y="21955"/>
                  </a:lnTo>
                  <a:lnTo>
                    <a:pt x="80904" y="47454"/>
                  </a:lnTo>
                  <a:lnTo>
                    <a:pt x="47454" y="80904"/>
                  </a:lnTo>
                  <a:lnTo>
                    <a:pt x="21955" y="121011"/>
                  </a:lnTo>
                  <a:lnTo>
                    <a:pt x="5704" y="166475"/>
                  </a:lnTo>
                  <a:lnTo>
                    <a:pt x="0" y="216001"/>
                  </a:lnTo>
                  <a:lnTo>
                    <a:pt x="0" y="597598"/>
                  </a:lnTo>
                  <a:lnTo>
                    <a:pt x="5704" y="647124"/>
                  </a:lnTo>
                  <a:lnTo>
                    <a:pt x="21955" y="692589"/>
                  </a:lnTo>
                  <a:lnTo>
                    <a:pt x="47454" y="732695"/>
                  </a:lnTo>
                  <a:lnTo>
                    <a:pt x="80904" y="766145"/>
                  </a:lnTo>
                  <a:lnTo>
                    <a:pt x="121011" y="791644"/>
                  </a:lnTo>
                  <a:lnTo>
                    <a:pt x="166475" y="807895"/>
                  </a:lnTo>
                  <a:lnTo>
                    <a:pt x="216001" y="813600"/>
                  </a:lnTo>
                  <a:lnTo>
                    <a:pt x="995997" y="813600"/>
                  </a:lnTo>
                  <a:lnTo>
                    <a:pt x="995997" y="0"/>
                  </a:lnTo>
                  <a:close/>
                </a:path>
              </a:pathLst>
            </a:custGeom>
            <a:solidFill>
              <a:srgbClr val="72CB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38305" y="9661504"/>
              <a:ext cx="383540" cy="383540"/>
            </a:xfrm>
            <a:custGeom>
              <a:avLst/>
              <a:gdLst/>
              <a:ahLst/>
              <a:cxnLst/>
              <a:rect l="l" t="t" r="r" b="b"/>
              <a:pathLst>
                <a:path w="383540" h="383540">
                  <a:moveTo>
                    <a:pt x="191693" y="0"/>
                  </a:moveTo>
                  <a:lnTo>
                    <a:pt x="147740" y="5062"/>
                  </a:lnTo>
                  <a:lnTo>
                    <a:pt x="107392" y="19484"/>
                  </a:lnTo>
                  <a:lnTo>
                    <a:pt x="71800" y="42113"/>
                  </a:lnTo>
                  <a:lnTo>
                    <a:pt x="42113" y="71800"/>
                  </a:lnTo>
                  <a:lnTo>
                    <a:pt x="19484" y="107392"/>
                  </a:lnTo>
                  <a:lnTo>
                    <a:pt x="5062" y="147740"/>
                  </a:lnTo>
                  <a:lnTo>
                    <a:pt x="0" y="191693"/>
                  </a:lnTo>
                  <a:lnTo>
                    <a:pt x="5062" y="235651"/>
                  </a:lnTo>
                  <a:lnTo>
                    <a:pt x="19484" y="276002"/>
                  </a:lnTo>
                  <a:lnTo>
                    <a:pt x="42113" y="311597"/>
                  </a:lnTo>
                  <a:lnTo>
                    <a:pt x="71800" y="341285"/>
                  </a:lnTo>
                  <a:lnTo>
                    <a:pt x="107392" y="363915"/>
                  </a:lnTo>
                  <a:lnTo>
                    <a:pt x="147740" y="378337"/>
                  </a:lnTo>
                  <a:lnTo>
                    <a:pt x="191693" y="383400"/>
                  </a:lnTo>
                  <a:lnTo>
                    <a:pt x="235646" y="378337"/>
                  </a:lnTo>
                  <a:lnTo>
                    <a:pt x="275994" y="363915"/>
                  </a:lnTo>
                  <a:lnTo>
                    <a:pt x="311587" y="341285"/>
                  </a:lnTo>
                  <a:lnTo>
                    <a:pt x="341273" y="311597"/>
                  </a:lnTo>
                  <a:lnTo>
                    <a:pt x="363903" y="276002"/>
                  </a:lnTo>
                  <a:lnTo>
                    <a:pt x="378324" y="235651"/>
                  </a:lnTo>
                  <a:lnTo>
                    <a:pt x="383387" y="191693"/>
                  </a:lnTo>
                  <a:lnTo>
                    <a:pt x="378324" y="147740"/>
                  </a:lnTo>
                  <a:lnTo>
                    <a:pt x="363903" y="107392"/>
                  </a:lnTo>
                  <a:lnTo>
                    <a:pt x="341273" y="71800"/>
                  </a:lnTo>
                  <a:lnTo>
                    <a:pt x="311587" y="42113"/>
                  </a:lnTo>
                  <a:lnTo>
                    <a:pt x="275994" y="19484"/>
                  </a:lnTo>
                  <a:lnTo>
                    <a:pt x="235646" y="5062"/>
                  </a:lnTo>
                  <a:lnTo>
                    <a:pt x="19169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49143" y="9745207"/>
              <a:ext cx="161709" cy="215988"/>
            </a:xfrm>
            <a:prstGeom prst="rect">
              <a:avLst/>
            </a:prstGeom>
          </p:spPr>
        </p:pic>
      </p:grpSp>
      <p:grpSp>
        <p:nvGrpSpPr>
          <p:cNvPr id="26" name="object 26"/>
          <p:cNvGrpSpPr/>
          <p:nvPr/>
        </p:nvGrpSpPr>
        <p:grpSpPr>
          <a:xfrm>
            <a:off x="431998" y="8436606"/>
            <a:ext cx="6696075" cy="814069"/>
            <a:chOff x="431998" y="8436606"/>
            <a:chExt cx="6696075" cy="814069"/>
          </a:xfrm>
        </p:grpSpPr>
        <p:sp>
          <p:nvSpPr>
            <p:cNvPr id="27" name="object 27"/>
            <p:cNvSpPr/>
            <p:nvPr/>
          </p:nvSpPr>
          <p:spPr>
            <a:xfrm>
              <a:off x="431998" y="8436606"/>
              <a:ext cx="6696075" cy="814069"/>
            </a:xfrm>
            <a:custGeom>
              <a:avLst/>
              <a:gdLst/>
              <a:ahLst/>
              <a:cxnLst/>
              <a:rect l="l" t="t" r="r" b="b"/>
              <a:pathLst>
                <a:path w="6696075" h="814070">
                  <a:moveTo>
                    <a:pt x="6479997" y="0"/>
                  </a:moveTo>
                  <a:lnTo>
                    <a:pt x="216001" y="0"/>
                  </a:lnTo>
                  <a:lnTo>
                    <a:pt x="166475" y="5704"/>
                  </a:lnTo>
                  <a:lnTo>
                    <a:pt x="121011" y="21955"/>
                  </a:lnTo>
                  <a:lnTo>
                    <a:pt x="80904" y="47454"/>
                  </a:lnTo>
                  <a:lnTo>
                    <a:pt x="47454" y="80904"/>
                  </a:lnTo>
                  <a:lnTo>
                    <a:pt x="21955" y="121011"/>
                  </a:lnTo>
                  <a:lnTo>
                    <a:pt x="5704" y="166475"/>
                  </a:lnTo>
                  <a:lnTo>
                    <a:pt x="0" y="216001"/>
                  </a:lnTo>
                  <a:lnTo>
                    <a:pt x="0" y="597598"/>
                  </a:lnTo>
                  <a:lnTo>
                    <a:pt x="5704" y="647124"/>
                  </a:lnTo>
                  <a:lnTo>
                    <a:pt x="21955" y="692589"/>
                  </a:lnTo>
                  <a:lnTo>
                    <a:pt x="47454" y="732695"/>
                  </a:lnTo>
                  <a:lnTo>
                    <a:pt x="80904" y="766145"/>
                  </a:lnTo>
                  <a:lnTo>
                    <a:pt x="121011" y="791644"/>
                  </a:lnTo>
                  <a:lnTo>
                    <a:pt x="166475" y="807895"/>
                  </a:lnTo>
                  <a:lnTo>
                    <a:pt x="216001" y="813600"/>
                  </a:lnTo>
                  <a:lnTo>
                    <a:pt x="6479997" y="813600"/>
                  </a:lnTo>
                  <a:lnTo>
                    <a:pt x="6529527" y="807895"/>
                  </a:lnTo>
                  <a:lnTo>
                    <a:pt x="6574993" y="791644"/>
                  </a:lnTo>
                  <a:lnTo>
                    <a:pt x="6615099" y="766145"/>
                  </a:lnTo>
                  <a:lnTo>
                    <a:pt x="6648548" y="732695"/>
                  </a:lnTo>
                  <a:lnTo>
                    <a:pt x="6674045" y="692589"/>
                  </a:lnTo>
                  <a:lnTo>
                    <a:pt x="6690294" y="647124"/>
                  </a:lnTo>
                  <a:lnTo>
                    <a:pt x="6695998" y="597598"/>
                  </a:lnTo>
                  <a:lnTo>
                    <a:pt x="6695998" y="216001"/>
                  </a:lnTo>
                  <a:lnTo>
                    <a:pt x="6690294" y="166475"/>
                  </a:lnTo>
                  <a:lnTo>
                    <a:pt x="6674045" y="121011"/>
                  </a:lnTo>
                  <a:lnTo>
                    <a:pt x="6648548" y="80904"/>
                  </a:lnTo>
                  <a:lnTo>
                    <a:pt x="6615099" y="47454"/>
                  </a:lnTo>
                  <a:lnTo>
                    <a:pt x="6574993" y="21955"/>
                  </a:lnTo>
                  <a:lnTo>
                    <a:pt x="6529527" y="5704"/>
                  </a:lnTo>
                  <a:lnTo>
                    <a:pt x="6479997" y="0"/>
                  </a:lnTo>
                  <a:close/>
                </a:path>
              </a:pathLst>
            </a:custGeom>
            <a:solidFill>
              <a:srgbClr val="DCDD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31998" y="8436606"/>
              <a:ext cx="996315" cy="814069"/>
            </a:xfrm>
            <a:custGeom>
              <a:avLst/>
              <a:gdLst/>
              <a:ahLst/>
              <a:cxnLst/>
              <a:rect l="l" t="t" r="r" b="b"/>
              <a:pathLst>
                <a:path w="996315" h="814070">
                  <a:moveTo>
                    <a:pt x="995997" y="0"/>
                  </a:moveTo>
                  <a:lnTo>
                    <a:pt x="216001" y="0"/>
                  </a:lnTo>
                  <a:lnTo>
                    <a:pt x="166475" y="5704"/>
                  </a:lnTo>
                  <a:lnTo>
                    <a:pt x="121011" y="21955"/>
                  </a:lnTo>
                  <a:lnTo>
                    <a:pt x="80904" y="47454"/>
                  </a:lnTo>
                  <a:lnTo>
                    <a:pt x="47454" y="80904"/>
                  </a:lnTo>
                  <a:lnTo>
                    <a:pt x="21955" y="121011"/>
                  </a:lnTo>
                  <a:lnTo>
                    <a:pt x="5704" y="166475"/>
                  </a:lnTo>
                  <a:lnTo>
                    <a:pt x="0" y="216001"/>
                  </a:lnTo>
                  <a:lnTo>
                    <a:pt x="0" y="597598"/>
                  </a:lnTo>
                  <a:lnTo>
                    <a:pt x="5704" y="647124"/>
                  </a:lnTo>
                  <a:lnTo>
                    <a:pt x="21955" y="692589"/>
                  </a:lnTo>
                  <a:lnTo>
                    <a:pt x="47454" y="732695"/>
                  </a:lnTo>
                  <a:lnTo>
                    <a:pt x="80904" y="766145"/>
                  </a:lnTo>
                  <a:lnTo>
                    <a:pt x="121011" y="791644"/>
                  </a:lnTo>
                  <a:lnTo>
                    <a:pt x="166475" y="807895"/>
                  </a:lnTo>
                  <a:lnTo>
                    <a:pt x="216001" y="813600"/>
                  </a:lnTo>
                  <a:lnTo>
                    <a:pt x="995997" y="813600"/>
                  </a:lnTo>
                  <a:lnTo>
                    <a:pt x="995997" y="0"/>
                  </a:lnTo>
                  <a:close/>
                </a:path>
              </a:pathLst>
            </a:custGeom>
            <a:solidFill>
              <a:srgbClr val="72CB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738305" y="8651705"/>
              <a:ext cx="383540" cy="383540"/>
            </a:xfrm>
            <a:custGeom>
              <a:avLst/>
              <a:gdLst/>
              <a:ahLst/>
              <a:cxnLst/>
              <a:rect l="l" t="t" r="r" b="b"/>
              <a:pathLst>
                <a:path w="383540" h="383540">
                  <a:moveTo>
                    <a:pt x="191693" y="0"/>
                  </a:moveTo>
                  <a:lnTo>
                    <a:pt x="147740" y="5062"/>
                  </a:lnTo>
                  <a:lnTo>
                    <a:pt x="107392" y="19484"/>
                  </a:lnTo>
                  <a:lnTo>
                    <a:pt x="71800" y="42113"/>
                  </a:lnTo>
                  <a:lnTo>
                    <a:pt x="42113" y="71800"/>
                  </a:lnTo>
                  <a:lnTo>
                    <a:pt x="19484" y="107392"/>
                  </a:lnTo>
                  <a:lnTo>
                    <a:pt x="5062" y="147740"/>
                  </a:lnTo>
                  <a:lnTo>
                    <a:pt x="0" y="191693"/>
                  </a:lnTo>
                  <a:lnTo>
                    <a:pt x="5062" y="235651"/>
                  </a:lnTo>
                  <a:lnTo>
                    <a:pt x="19484" y="276002"/>
                  </a:lnTo>
                  <a:lnTo>
                    <a:pt x="42113" y="311597"/>
                  </a:lnTo>
                  <a:lnTo>
                    <a:pt x="71800" y="341285"/>
                  </a:lnTo>
                  <a:lnTo>
                    <a:pt x="107392" y="363915"/>
                  </a:lnTo>
                  <a:lnTo>
                    <a:pt x="147740" y="378337"/>
                  </a:lnTo>
                  <a:lnTo>
                    <a:pt x="191693" y="383400"/>
                  </a:lnTo>
                  <a:lnTo>
                    <a:pt x="235646" y="378337"/>
                  </a:lnTo>
                  <a:lnTo>
                    <a:pt x="275994" y="363915"/>
                  </a:lnTo>
                  <a:lnTo>
                    <a:pt x="311587" y="341285"/>
                  </a:lnTo>
                  <a:lnTo>
                    <a:pt x="341273" y="311597"/>
                  </a:lnTo>
                  <a:lnTo>
                    <a:pt x="363903" y="276002"/>
                  </a:lnTo>
                  <a:lnTo>
                    <a:pt x="378324" y="235651"/>
                  </a:lnTo>
                  <a:lnTo>
                    <a:pt x="383387" y="191693"/>
                  </a:lnTo>
                  <a:lnTo>
                    <a:pt x="378324" y="147740"/>
                  </a:lnTo>
                  <a:lnTo>
                    <a:pt x="363903" y="107392"/>
                  </a:lnTo>
                  <a:lnTo>
                    <a:pt x="341273" y="71800"/>
                  </a:lnTo>
                  <a:lnTo>
                    <a:pt x="311587" y="42113"/>
                  </a:lnTo>
                  <a:lnTo>
                    <a:pt x="275994" y="19484"/>
                  </a:lnTo>
                  <a:lnTo>
                    <a:pt x="235646" y="5062"/>
                  </a:lnTo>
                  <a:lnTo>
                    <a:pt x="19169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51994" y="8732700"/>
              <a:ext cx="155079" cy="211848"/>
            </a:xfrm>
            <a:prstGeom prst="rect">
              <a:avLst/>
            </a:prstGeom>
          </p:spPr>
        </p:pic>
      </p:grpSp>
      <p:sp>
        <p:nvSpPr>
          <p:cNvPr id="31" name="object 31"/>
          <p:cNvSpPr txBox="1"/>
          <p:nvPr/>
        </p:nvSpPr>
        <p:spPr>
          <a:xfrm>
            <a:off x="1559299" y="7638986"/>
            <a:ext cx="5256382" cy="419859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60"/>
              </a:spcBef>
            </a:pPr>
            <a:r>
              <a:rPr sz="130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Visitors</a:t>
            </a:r>
            <a:r>
              <a:rPr sz="1300" spc="135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(should</a:t>
            </a:r>
            <a:r>
              <a:rPr sz="1300" b="1" spc="14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sz="1300" b="1" spc="14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sz="1300" b="1" spc="135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not)</a:t>
            </a:r>
            <a:r>
              <a:rPr sz="1300" b="1" spc="175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leave</a:t>
            </a:r>
            <a:r>
              <a:rPr sz="1300" spc="145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</a:t>
            </a:r>
            <a:r>
              <a:rPr sz="1300" spc="145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waste</a:t>
            </a:r>
            <a:r>
              <a:rPr sz="1300" spc="145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sz="1300" spc="125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300" spc="145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country</a:t>
            </a:r>
            <a:r>
              <a:rPr sz="1300" spc="145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spc="-1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park, </a:t>
            </a:r>
            <a:r>
              <a:rPr sz="130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such</a:t>
            </a:r>
            <a:r>
              <a:rPr sz="1300" spc="18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sz="1300" spc="16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tissues,</a:t>
            </a:r>
            <a:r>
              <a:rPr sz="1300" spc="185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plastic</a:t>
            </a:r>
            <a:r>
              <a:rPr sz="1300" spc="185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bottles,</a:t>
            </a:r>
            <a:r>
              <a:rPr sz="1300" spc="185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straws,</a:t>
            </a:r>
            <a:r>
              <a:rPr sz="1300" spc="185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spc="-2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etc.</a:t>
            </a:r>
            <a:endParaRPr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559299" y="9631586"/>
            <a:ext cx="5495551" cy="419859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60"/>
              </a:spcBef>
            </a:pPr>
            <a:r>
              <a:rPr sz="130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sz="1300" spc="135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visitors</a:t>
            </a:r>
            <a:r>
              <a:rPr sz="1300" spc="13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(need</a:t>
            </a:r>
            <a:r>
              <a:rPr sz="1300" b="1" spc="13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sz="1300" b="1" spc="13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r>
              <a:rPr sz="1300" b="1" spc="13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sz="1300" b="1" spc="13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need)</a:t>
            </a:r>
            <a:r>
              <a:rPr sz="1300" b="1" spc="145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1300" spc="14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properly</a:t>
            </a:r>
            <a:r>
              <a:rPr sz="1300" spc="135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dispose</a:t>
            </a:r>
            <a:r>
              <a:rPr sz="1300" spc="135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1300" spc="85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their</a:t>
            </a:r>
            <a:r>
              <a:rPr sz="1300" spc="10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own</a:t>
            </a:r>
            <a:r>
              <a:rPr sz="1300" spc="14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spc="-1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waste </a:t>
            </a:r>
            <a:r>
              <a:rPr sz="130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300" spc="114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(should</a:t>
            </a:r>
            <a:r>
              <a:rPr sz="1300" b="1" spc="114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sz="1300" b="1" spc="114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sz="1300" b="1" spc="114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not)</a:t>
            </a:r>
            <a:r>
              <a:rPr sz="1300" b="1" spc="145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establish</a:t>
            </a:r>
            <a:r>
              <a:rPr sz="1300" spc="12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300" spc="12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habit</a:t>
            </a:r>
            <a:r>
              <a:rPr sz="1300" spc="12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1300" spc="9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spc="-1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“Take</a:t>
            </a:r>
            <a:r>
              <a:rPr sz="1300" spc="75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sz="1300" spc="85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Litter</a:t>
            </a:r>
            <a:r>
              <a:rPr sz="1300" spc="85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spc="-1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Home”.</a:t>
            </a:r>
            <a:endParaRPr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559299" y="8621786"/>
            <a:ext cx="5085715" cy="42672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60"/>
              </a:spcBef>
            </a:pPr>
            <a:r>
              <a:rPr sz="130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300" spc="14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waste</a:t>
            </a:r>
            <a:r>
              <a:rPr sz="1300" spc="14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disposed</a:t>
            </a:r>
            <a:r>
              <a:rPr sz="1300" spc="14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sz="1300" spc="145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country</a:t>
            </a:r>
            <a:r>
              <a:rPr sz="1300" spc="14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park</a:t>
            </a:r>
            <a:r>
              <a:rPr sz="1300" spc="135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(will</a:t>
            </a:r>
            <a:r>
              <a:rPr sz="1300" b="1" spc="135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sz="1300" b="1" spc="135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sz="1300" b="1" spc="13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not)</a:t>
            </a:r>
            <a:r>
              <a:rPr sz="1300" b="1" spc="17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damage</a:t>
            </a:r>
            <a:r>
              <a:rPr sz="1300" spc="12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spc="-25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sz="130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ecological</a:t>
            </a:r>
            <a:r>
              <a:rPr sz="1300" spc="27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spc="-1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environment.</a:t>
            </a:r>
            <a:endParaRPr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object 3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140917" y="1593422"/>
            <a:ext cx="990659" cy="398528"/>
          </a:xfrm>
          <a:prstGeom prst="rect">
            <a:avLst/>
          </a:prstGeom>
        </p:spPr>
      </p:pic>
      <p:grpSp>
        <p:nvGrpSpPr>
          <p:cNvPr id="35" name="object 35"/>
          <p:cNvGrpSpPr/>
          <p:nvPr/>
        </p:nvGrpSpPr>
        <p:grpSpPr>
          <a:xfrm>
            <a:off x="6131998" y="392404"/>
            <a:ext cx="1018540" cy="1148080"/>
            <a:chOff x="6131998" y="392404"/>
            <a:chExt cx="1018540" cy="1148080"/>
          </a:xfrm>
        </p:grpSpPr>
        <p:sp>
          <p:nvSpPr>
            <p:cNvPr id="36" name="object 36"/>
            <p:cNvSpPr/>
            <p:nvPr/>
          </p:nvSpPr>
          <p:spPr>
            <a:xfrm>
              <a:off x="6131992" y="1037640"/>
              <a:ext cx="1018540" cy="502920"/>
            </a:xfrm>
            <a:custGeom>
              <a:avLst/>
              <a:gdLst/>
              <a:ahLst/>
              <a:cxnLst/>
              <a:rect l="l" t="t" r="r" b="b"/>
              <a:pathLst>
                <a:path w="1018540" h="502919">
                  <a:moveTo>
                    <a:pt x="505790" y="106324"/>
                  </a:moveTo>
                  <a:lnTo>
                    <a:pt x="466775" y="70802"/>
                  </a:lnTo>
                  <a:lnTo>
                    <a:pt x="459308" y="110566"/>
                  </a:lnTo>
                  <a:lnTo>
                    <a:pt x="444106" y="90373"/>
                  </a:lnTo>
                  <a:lnTo>
                    <a:pt x="408114" y="55079"/>
                  </a:lnTo>
                  <a:lnTo>
                    <a:pt x="376339" y="33401"/>
                  </a:lnTo>
                  <a:lnTo>
                    <a:pt x="341147" y="16637"/>
                  </a:lnTo>
                  <a:lnTo>
                    <a:pt x="303314" y="5461"/>
                  </a:lnTo>
                  <a:lnTo>
                    <a:pt x="263486" y="330"/>
                  </a:lnTo>
                  <a:lnTo>
                    <a:pt x="251206" y="12"/>
                  </a:lnTo>
                  <a:lnTo>
                    <a:pt x="206057" y="4051"/>
                  </a:lnTo>
                  <a:lnTo>
                    <a:pt x="163550" y="15722"/>
                  </a:lnTo>
                  <a:lnTo>
                    <a:pt x="124421" y="34302"/>
                  </a:lnTo>
                  <a:lnTo>
                    <a:pt x="89357" y="59093"/>
                  </a:lnTo>
                  <a:lnTo>
                    <a:pt x="59080" y="89369"/>
                  </a:lnTo>
                  <a:lnTo>
                    <a:pt x="34302" y="124434"/>
                  </a:lnTo>
                  <a:lnTo>
                    <a:pt x="15722" y="163563"/>
                  </a:lnTo>
                  <a:lnTo>
                    <a:pt x="4051" y="206057"/>
                  </a:lnTo>
                  <a:lnTo>
                    <a:pt x="0" y="251218"/>
                  </a:lnTo>
                  <a:lnTo>
                    <a:pt x="4051" y="296379"/>
                  </a:lnTo>
                  <a:lnTo>
                    <a:pt x="15722" y="338874"/>
                  </a:lnTo>
                  <a:lnTo>
                    <a:pt x="34302" y="378015"/>
                  </a:lnTo>
                  <a:lnTo>
                    <a:pt x="59080" y="413080"/>
                  </a:lnTo>
                  <a:lnTo>
                    <a:pt x="89357" y="443357"/>
                  </a:lnTo>
                  <a:lnTo>
                    <a:pt x="124421" y="468134"/>
                  </a:lnTo>
                  <a:lnTo>
                    <a:pt x="163550" y="486714"/>
                  </a:lnTo>
                  <a:lnTo>
                    <a:pt x="206057" y="498386"/>
                  </a:lnTo>
                  <a:lnTo>
                    <a:pt x="251206" y="502437"/>
                  </a:lnTo>
                  <a:lnTo>
                    <a:pt x="283743" y="500329"/>
                  </a:lnTo>
                  <a:lnTo>
                    <a:pt x="315023" y="494207"/>
                  </a:lnTo>
                  <a:lnTo>
                    <a:pt x="344779" y="484327"/>
                  </a:lnTo>
                  <a:lnTo>
                    <a:pt x="372757" y="470979"/>
                  </a:lnTo>
                  <a:lnTo>
                    <a:pt x="372757" y="492721"/>
                  </a:lnTo>
                  <a:lnTo>
                    <a:pt x="493318" y="492721"/>
                  </a:lnTo>
                  <a:lnTo>
                    <a:pt x="493318" y="245148"/>
                  </a:lnTo>
                  <a:lnTo>
                    <a:pt x="246037" y="245148"/>
                  </a:lnTo>
                  <a:lnTo>
                    <a:pt x="246037" y="335356"/>
                  </a:lnTo>
                  <a:lnTo>
                    <a:pt x="244017" y="335648"/>
                  </a:lnTo>
                  <a:lnTo>
                    <a:pt x="190169" y="307809"/>
                  </a:lnTo>
                  <a:lnTo>
                    <a:pt x="168630" y="251218"/>
                  </a:lnTo>
                  <a:lnTo>
                    <a:pt x="175183" y="218833"/>
                  </a:lnTo>
                  <a:lnTo>
                    <a:pt x="193040" y="192366"/>
                  </a:lnTo>
                  <a:lnTo>
                    <a:pt x="219506" y="174510"/>
                  </a:lnTo>
                  <a:lnTo>
                    <a:pt x="251879" y="167957"/>
                  </a:lnTo>
                  <a:lnTo>
                    <a:pt x="277393" y="171958"/>
                  </a:lnTo>
                  <a:lnTo>
                    <a:pt x="299720" y="183121"/>
                  </a:lnTo>
                  <a:lnTo>
                    <a:pt x="317601" y="200190"/>
                  </a:lnTo>
                  <a:lnTo>
                    <a:pt x="329793" y="221894"/>
                  </a:lnTo>
                  <a:lnTo>
                    <a:pt x="372872" y="209702"/>
                  </a:lnTo>
                  <a:lnTo>
                    <a:pt x="354584" y="174993"/>
                  </a:lnTo>
                  <a:lnTo>
                    <a:pt x="326948" y="147650"/>
                  </a:lnTo>
                  <a:lnTo>
                    <a:pt x="292023" y="129730"/>
                  </a:lnTo>
                  <a:lnTo>
                    <a:pt x="251879" y="123304"/>
                  </a:lnTo>
                  <a:lnTo>
                    <a:pt x="202095" y="133350"/>
                  </a:lnTo>
                  <a:lnTo>
                    <a:pt x="161442" y="160769"/>
                  </a:lnTo>
                  <a:lnTo>
                    <a:pt x="134023" y="201434"/>
                  </a:lnTo>
                  <a:lnTo>
                    <a:pt x="123977" y="251218"/>
                  </a:lnTo>
                  <a:lnTo>
                    <a:pt x="134023" y="301015"/>
                  </a:lnTo>
                  <a:lnTo>
                    <a:pt x="161442" y="341668"/>
                  </a:lnTo>
                  <a:lnTo>
                    <a:pt x="202095" y="369087"/>
                  </a:lnTo>
                  <a:lnTo>
                    <a:pt x="251879" y="379145"/>
                  </a:lnTo>
                  <a:lnTo>
                    <a:pt x="279374" y="376174"/>
                  </a:lnTo>
                  <a:lnTo>
                    <a:pt x="304800" y="367677"/>
                  </a:lnTo>
                  <a:lnTo>
                    <a:pt x="327520" y="354317"/>
                  </a:lnTo>
                  <a:lnTo>
                    <a:pt x="346938" y="336715"/>
                  </a:lnTo>
                  <a:lnTo>
                    <a:pt x="290690" y="336715"/>
                  </a:lnTo>
                  <a:lnTo>
                    <a:pt x="290690" y="289814"/>
                  </a:lnTo>
                  <a:lnTo>
                    <a:pt x="448678" y="289814"/>
                  </a:lnTo>
                  <a:lnTo>
                    <a:pt x="448678" y="448068"/>
                  </a:lnTo>
                  <a:lnTo>
                    <a:pt x="404012" y="448068"/>
                  </a:lnTo>
                  <a:lnTo>
                    <a:pt x="404012" y="389928"/>
                  </a:lnTo>
                  <a:lnTo>
                    <a:pt x="372694" y="418096"/>
                  </a:lnTo>
                  <a:lnTo>
                    <a:pt x="336130" y="439470"/>
                  </a:lnTo>
                  <a:lnTo>
                    <a:pt x="295300" y="453034"/>
                  </a:lnTo>
                  <a:lnTo>
                    <a:pt x="251206" y="457784"/>
                  </a:lnTo>
                  <a:lnTo>
                    <a:pt x="203911" y="452310"/>
                  </a:lnTo>
                  <a:lnTo>
                    <a:pt x="160464" y="436753"/>
                  </a:lnTo>
                  <a:lnTo>
                    <a:pt x="122110" y="412343"/>
                  </a:lnTo>
                  <a:lnTo>
                    <a:pt x="90106" y="380326"/>
                  </a:lnTo>
                  <a:lnTo>
                    <a:pt x="65697" y="341972"/>
                  </a:lnTo>
                  <a:lnTo>
                    <a:pt x="50139" y="298526"/>
                  </a:lnTo>
                  <a:lnTo>
                    <a:pt x="44678" y="251218"/>
                  </a:lnTo>
                  <a:lnTo>
                    <a:pt x="50139" y="203911"/>
                  </a:lnTo>
                  <a:lnTo>
                    <a:pt x="65697" y="160464"/>
                  </a:lnTo>
                  <a:lnTo>
                    <a:pt x="90106" y="122110"/>
                  </a:lnTo>
                  <a:lnTo>
                    <a:pt x="122110" y="90106"/>
                  </a:lnTo>
                  <a:lnTo>
                    <a:pt x="160464" y="65697"/>
                  </a:lnTo>
                  <a:lnTo>
                    <a:pt x="203911" y="50139"/>
                  </a:lnTo>
                  <a:lnTo>
                    <a:pt x="251206" y="44678"/>
                  </a:lnTo>
                  <a:lnTo>
                    <a:pt x="269163" y="45453"/>
                  </a:lnTo>
                  <a:lnTo>
                    <a:pt x="308190" y="52654"/>
                  </a:lnTo>
                  <a:lnTo>
                    <a:pt x="344589" y="67056"/>
                  </a:lnTo>
                  <a:lnTo>
                    <a:pt x="385318" y="94348"/>
                  </a:lnTo>
                  <a:lnTo>
                    <a:pt x="416534" y="127673"/>
                  </a:lnTo>
                  <a:lnTo>
                    <a:pt x="429285" y="146812"/>
                  </a:lnTo>
                  <a:lnTo>
                    <a:pt x="386359" y="159118"/>
                  </a:lnTo>
                  <a:lnTo>
                    <a:pt x="425373" y="194640"/>
                  </a:lnTo>
                  <a:lnTo>
                    <a:pt x="493052" y="175615"/>
                  </a:lnTo>
                  <a:lnTo>
                    <a:pt x="505790" y="106324"/>
                  </a:lnTo>
                  <a:close/>
                </a:path>
                <a:path w="1018540" h="502919">
                  <a:moveTo>
                    <a:pt x="895451" y="251206"/>
                  </a:moveTo>
                  <a:lnTo>
                    <a:pt x="885393" y="201422"/>
                  </a:lnTo>
                  <a:lnTo>
                    <a:pt x="862825" y="167944"/>
                  </a:lnTo>
                  <a:lnTo>
                    <a:pt x="857986" y="160769"/>
                  </a:lnTo>
                  <a:lnTo>
                    <a:pt x="850785" y="155917"/>
                  </a:lnTo>
                  <a:lnTo>
                    <a:pt x="850785" y="251206"/>
                  </a:lnTo>
                  <a:lnTo>
                    <a:pt x="844232" y="283591"/>
                  </a:lnTo>
                  <a:lnTo>
                    <a:pt x="826376" y="310070"/>
                  </a:lnTo>
                  <a:lnTo>
                    <a:pt x="799909" y="327926"/>
                  </a:lnTo>
                  <a:lnTo>
                    <a:pt x="767537" y="334479"/>
                  </a:lnTo>
                  <a:lnTo>
                    <a:pt x="735152" y="327926"/>
                  </a:lnTo>
                  <a:lnTo>
                    <a:pt x="708685" y="310070"/>
                  </a:lnTo>
                  <a:lnTo>
                    <a:pt x="690816" y="283591"/>
                  </a:lnTo>
                  <a:lnTo>
                    <a:pt x="684276" y="251206"/>
                  </a:lnTo>
                  <a:lnTo>
                    <a:pt x="690816" y="218833"/>
                  </a:lnTo>
                  <a:lnTo>
                    <a:pt x="708685" y="192366"/>
                  </a:lnTo>
                  <a:lnTo>
                    <a:pt x="735152" y="174510"/>
                  </a:lnTo>
                  <a:lnTo>
                    <a:pt x="767537" y="167944"/>
                  </a:lnTo>
                  <a:lnTo>
                    <a:pt x="799909" y="174510"/>
                  </a:lnTo>
                  <a:lnTo>
                    <a:pt x="826376" y="192366"/>
                  </a:lnTo>
                  <a:lnTo>
                    <a:pt x="844232" y="218833"/>
                  </a:lnTo>
                  <a:lnTo>
                    <a:pt x="850785" y="251206"/>
                  </a:lnTo>
                  <a:lnTo>
                    <a:pt x="850785" y="155917"/>
                  </a:lnTo>
                  <a:lnTo>
                    <a:pt x="817321" y="133350"/>
                  </a:lnTo>
                  <a:lnTo>
                    <a:pt x="767537" y="123291"/>
                  </a:lnTo>
                  <a:lnTo>
                    <a:pt x="717740" y="133350"/>
                  </a:lnTo>
                  <a:lnTo>
                    <a:pt x="677075" y="160769"/>
                  </a:lnTo>
                  <a:lnTo>
                    <a:pt x="649655" y="201422"/>
                  </a:lnTo>
                  <a:lnTo>
                    <a:pt x="639610" y="251206"/>
                  </a:lnTo>
                  <a:lnTo>
                    <a:pt x="649655" y="301015"/>
                  </a:lnTo>
                  <a:lnTo>
                    <a:pt x="677075" y="341668"/>
                  </a:lnTo>
                  <a:lnTo>
                    <a:pt x="717740" y="369087"/>
                  </a:lnTo>
                  <a:lnTo>
                    <a:pt x="767537" y="379133"/>
                  </a:lnTo>
                  <a:lnTo>
                    <a:pt x="817321" y="369087"/>
                  </a:lnTo>
                  <a:lnTo>
                    <a:pt x="857986" y="341668"/>
                  </a:lnTo>
                  <a:lnTo>
                    <a:pt x="862825" y="334479"/>
                  </a:lnTo>
                  <a:lnTo>
                    <a:pt x="885393" y="301015"/>
                  </a:lnTo>
                  <a:lnTo>
                    <a:pt x="895451" y="251206"/>
                  </a:lnTo>
                  <a:close/>
                </a:path>
                <a:path w="1018540" h="502919">
                  <a:moveTo>
                    <a:pt x="1018032" y="251218"/>
                  </a:moveTo>
                  <a:lnTo>
                    <a:pt x="1013993" y="206070"/>
                  </a:lnTo>
                  <a:lnTo>
                    <a:pt x="1002322" y="163563"/>
                  </a:lnTo>
                  <a:lnTo>
                    <a:pt x="983742" y="124421"/>
                  </a:lnTo>
                  <a:lnTo>
                    <a:pt x="973391" y="109791"/>
                  </a:lnTo>
                  <a:lnTo>
                    <a:pt x="973391" y="251218"/>
                  </a:lnTo>
                  <a:lnTo>
                    <a:pt x="967930" y="298526"/>
                  </a:lnTo>
                  <a:lnTo>
                    <a:pt x="952373" y="341985"/>
                  </a:lnTo>
                  <a:lnTo>
                    <a:pt x="927963" y="380339"/>
                  </a:lnTo>
                  <a:lnTo>
                    <a:pt x="895959" y="412343"/>
                  </a:lnTo>
                  <a:lnTo>
                    <a:pt x="857605" y="436753"/>
                  </a:lnTo>
                  <a:lnTo>
                    <a:pt x="814158" y="452310"/>
                  </a:lnTo>
                  <a:lnTo>
                    <a:pt x="766851" y="457771"/>
                  </a:lnTo>
                  <a:lnTo>
                    <a:pt x="719556" y="452310"/>
                  </a:lnTo>
                  <a:lnTo>
                    <a:pt x="676109" y="436753"/>
                  </a:lnTo>
                  <a:lnTo>
                    <a:pt x="637755" y="412343"/>
                  </a:lnTo>
                  <a:lnTo>
                    <a:pt x="605751" y="380339"/>
                  </a:lnTo>
                  <a:lnTo>
                    <a:pt x="581342" y="341985"/>
                  </a:lnTo>
                  <a:lnTo>
                    <a:pt x="565785" y="298526"/>
                  </a:lnTo>
                  <a:lnTo>
                    <a:pt x="560311" y="251218"/>
                  </a:lnTo>
                  <a:lnTo>
                    <a:pt x="565785" y="203923"/>
                  </a:lnTo>
                  <a:lnTo>
                    <a:pt x="581342" y="160464"/>
                  </a:lnTo>
                  <a:lnTo>
                    <a:pt x="605751" y="122110"/>
                  </a:lnTo>
                  <a:lnTo>
                    <a:pt x="637755" y="90106"/>
                  </a:lnTo>
                  <a:lnTo>
                    <a:pt x="676109" y="65697"/>
                  </a:lnTo>
                  <a:lnTo>
                    <a:pt x="719556" y="50139"/>
                  </a:lnTo>
                  <a:lnTo>
                    <a:pt x="766851" y="44665"/>
                  </a:lnTo>
                  <a:lnTo>
                    <a:pt x="814158" y="50139"/>
                  </a:lnTo>
                  <a:lnTo>
                    <a:pt x="857605" y="65697"/>
                  </a:lnTo>
                  <a:lnTo>
                    <a:pt x="895959" y="90106"/>
                  </a:lnTo>
                  <a:lnTo>
                    <a:pt x="927963" y="122110"/>
                  </a:lnTo>
                  <a:lnTo>
                    <a:pt x="952373" y="160464"/>
                  </a:lnTo>
                  <a:lnTo>
                    <a:pt x="967930" y="203923"/>
                  </a:lnTo>
                  <a:lnTo>
                    <a:pt x="973391" y="251218"/>
                  </a:lnTo>
                  <a:lnTo>
                    <a:pt x="973391" y="109791"/>
                  </a:lnTo>
                  <a:lnTo>
                    <a:pt x="958964" y="89369"/>
                  </a:lnTo>
                  <a:lnTo>
                    <a:pt x="928687" y="59080"/>
                  </a:lnTo>
                  <a:lnTo>
                    <a:pt x="908291" y="44665"/>
                  </a:lnTo>
                  <a:lnTo>
                    <a:pt x="893635" y="34302"/>
                  </a:lnTo>
                  <a:lnTo>
                    <a:pt x="854494" y="15722"/>
                  </a:lnTo>
                  <a:lnTo>
                    <a:pt x="811999" y="4051"/>
                  </a:lnTo>
                  <a:lnTo>
                    <a:pt x="766851" y="0"/>
                  </a:lnTo>
                  <a:lnTo>
                    <a:pt x="721702" y="4051"/>
                  </a:lnTo>
                  <a:lnTo>
                    <a:pt x="679196" y="15722"/>
                  </a:lnTo>
                  <a:lnTo>
                    <a:pt x="640067" y="34302"/>
                  </a:lnTo>
                  <a:lnTo>
                    <a:pt x="605002" y="59080"/>
                  </a:lnTo>
                  <a:lnTo>
                    <a:pt x="574725" y="89369"/>
                  </a:lnTo>
                  <a:lnTo>
                    <a:pt x="549948" y="124421"/>
                  </a:lnTo>
                  <a:lnTo>
                    <a:pt x="531368" y="163563"/>
                  </a:lnTo>
                  <a:lnTo>
                    <a:pt x="519696" y="206070"/>
                  </a:lnTo>
                  <a:lnTo>
                    <a:pt x="515645" y="251218"/>
                  </a:lnTo>
                  <a:lnTo>
                    <a:pt x="519696" y="296379"/>
                  </a:lnTo>
                  <a:lnTo>
                    <a:pt x="531368" y="338874"/>
                  </a:lnTo>
                  <a:lnTo>
                    <a:pt x="549948" y="378015"/>
                  </a:lnTo>
                  <a:lnTo>
                    <a:pt x="574725" y="413067"/>
                  </a:lnTo>
                  <a:lnTo>
                    <a:pt x="605002" y="443344"/>
                  </a:lnTo>
                  <a:lnTo>
                    <a:pt x="640067" y="468134"/>
                  </a:lnTo>
                  <a:lnTo>
                    <a:pt x="679196" y="486714"/>
                  </a:lnTo>
                  <a:lnTo>
                    <a:pt x="721702" y="498386"/>
                  </a:lnTo>
                  <a:lnTo>
                    <a:pt x="766851" y="502424"/>
                  </a:lnTo>
                  <a:lnTo>
                    <a:pt x="811999" y="498386"/>
                  </a:lnTo>
                  <a:lnTo>
                    <a:pt x="854494" y="486714"/>
                  </a:lnTo>
                  <a:lnTo>
                    <a:pt x="893635" y="468134"/>
                  </a:lnTo>
                  <a:lnTo>
                    <a:pt x="908278" y="457771"/>
                  </a:lnTo>
                  <a:lnTo>
                    <a:pt x="928687" y="443344"/>
                  </a:lnTo>
                  <a:lnTo>
                    <a:pt x="958964" y="413067"/>
                  </a:lnTo>
                  <a:lnTo>
                    <a:pt x="983742" y="378015"/>
                  </a:lnTo>
                  <a:lnTo>
                    <a:pt x="1002322" y="338874"/>
                  </a:lnTo>
                  <a:lnTo>
                    <a:pt x="1013993" y="296379"/>
                  </a:lnTo>
                  <a:lnTo>
                    <a:pt x="1018032" y="251218"/>
                  </a:lnTo>
                  <a:close/>
                </a:path>
              </a:pathLst>
            </a:custGeom>
            <a:solidFill>
              <a:srgbClr val="00BB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141072" y="392404"/>
              <a:ext cx="997915" cy="672439"/>
            </a:xfrm>
            <a:prstGeom prst="rect">
              <a:avLst/>
            </a:prstGeom>
          </p:spPr>
        </p:pic>
      </p:grpSp>
      <p:grpSp>
        <p:nvGrpSpPr>
          <p:cNvPr id="38" name="object 38"/>
          <p:cNvGrpSpPr/>
          <p:nvPr/>
        </p:nvGrpSpPr>
        <p:grpSpPr>
          <a:xfrm>
            <a:off x="2619002" y="936004"/>
            <a:ext cx="2372995" cy="396240"/>
            <a:chOff x="2619002" y="936004"/>
            <a:chExt cx="2372995" cy="396240"/>
          </a:xfrm>
        </p:grpSpPr>
        <p:sp>
          <p:nvSpPr>
            <p:cNvPr id="39" name="object 39"/>
            <p:cNvSpPr/>
            <p:nvPr/>
          </p:nvSpPr>
          <p:spPr>
            <a:xfrm>
              <a:off x="2628527" y="945529"/>
              <a:ext cx="2353945" cy="377190"/>
            </a:xfrm>
            <a:custGeom>
              <a:avLst/>
              <a:gdLst/>
              <a:ahLst/>
              <a:cxnLst/>
              <a:rect l="l" t="t" r="r" b="b"/>
              <a:pathLst>
                <a:path w="2353945" h="377190">
                  <a:moveTo>
                    <a:pt x="2158580" y="376948"/>
                  </a:moveTo>
                  <a:lnTo>
                    <a:pt x="2203320" y="371962"/>
                  </a:lnTo>
                  <a:lnTo>
                    <a:pt x="2244420" y="357763"/>
                  </a:lnTo>
                  <a:lnTo>
                    <a:pt x="2280697" y="335491"/>
                  </a:lnTo>
                  <a:lnTo>
                    <a:pt x="2310970" y="306286"/>
                  </a:lnTo>
                  <a:lnTo>
                    <a:pt x="2334057" y="271287"/>
                  </a:lnTo>
                  <a:lnTo>
                    <a:pt x="2348776" y="231635"/>
                  </a:lnTo>
                  <a:lnTo>
                    <a:pt x="2353945" y="188468"/>
                  </a:lnTo>
                  <a:lnTo>
                    <a:pt x="2348776" y="145305"/>
                  </a:lnTo>
                  <a:lnTo>
                    <a:pt x="2334057" y="105656"/>
                  </a:lnTo>
                  <a:lnTo>
                    <a:pt x="2310970" y="70659"/>
                  </a:lnTo>
                  <a:lnTo>
                    <a:pt x="2280697" y="41455"/>
                  </a:lnTo>
                  <a:lnTo>
                    <a:pt x="2244420" y="19184"/>
                  </a:lnTo>
                  <a:lnTo>
                    <a:pt x="2203320" y="4986"/>
                  </a:lnTo>
                  <a:lnTo>
                    <a:pt x="2158580" y="0"/>
                  </a:lnTo>
                  <a:lnTo>
                    <a:pt x="195364" y="0"/>
                  </a:lnTo>
                  <a:lnTo>
                    <a:pt x="150624" y="4986"/>
                  </a:lnTo>
                  <a:lnTo>
                    <a:pt x="109524" y="19184"/>
                  </a:lnTo>
                  <a:lnTo>
                    <a:pt x="73247" y="41455"/>
                  </a:lnTo>
                  <a:lnTo>
                    <a:pt x="42974" y="70659"/>
                  </a:lnTo>
                  <a:lnTo>
                    <a:pt x="19887" y="105656"/>
                  </a:lnTo>
                  <a:lnTo>
                    <a:pt x="5168" y="145305"/>
                  </a:lnTo>
                  <a:lnTo>
                    <a:pt x="0" y="188468"/>
                  </a:lnTo>
                  <a:lnTo>
                    <a:pt x="5168" y="231635"/>
                  </a:lnTo>
                  <a:lnTo>
                    <a:pt x="19887" y="271287"/>
                  </a:lnTo>
                  <a:lnTo>
                    <a:pt x="42974" y="306286"/>
                  </a:lnTo>
                  <a:lnTo>
                    <a:pt x="73247" y="335491"/>
                  </a:lnTo>
                  <a:lnTo>
                    <a:pt x="109524" y="357763"/>
                  </a:lnTo>
                  <a:lnTo>
                    <a:pt x="150624" y="371962"/>
                  </a:lnTo>
                  <a:lnTo>
                    <a:pt x="195364" y="376948"/>
                  </a:lnTo>
                  <a:lnTo>
                    <a:pt x="2158580" y="376948"/>
                  </a:lnTo>
                  <a:close/>
                </a:path>
              </a:pathLst>
            </a:custGeom>
            <a:ln w="19050">
              <a:solidFill>
                <a:srgbClr val="00B9B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469124" y="946799"/>
              <a:ext cx="0" cy="374650"/>
            </a:xfrm>
            <a:custGeom>
              <a:avLst/>
              <a:gdLst/>
              <a:ahLst/>
              <a:cxnLst/>
              <a:rect l="l" t="t" r="r" b="b"/>
              <a:pathLst>
                <a:path h="374650">
                  <a:moveTo>
                    <a:pt x="0" y="0"/>
                  </a:moveTo>
                  <a:lnTo>
                    <a:pt x="0" y="374396"/>
                  </a:lnTo>
                </a:path>
              </a:pathLst>
            </a:custGeom>
            <a:ln w="19050">
              <a:solidFill>
                <a:srgbClr val="00B9B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矩形 40"/>
          <p:cNvSpPr/>
          <p:nvPr/>
        </p:nvSpPr>
        <p:spPr>
          <a:xfrm>
            <a:off x="496611" y="973629"/>
            <a:ext cx="2926763" cy="3154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  <a:tabLst>
                <a:tab pos="2222500" algn="l"/>
              </a:tabLst>
            </a:pPr>
            <a:r>
              <a:rPr lang="en-US" altLang="zh-HK" sz="145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</a:t>
            </a:r>
            <a:r>
              <a:rPr lang="en-US" altLang="zh-HK" sz="1450" b="1" spc="215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HK" sz="1450" b="1" spc="-1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Worksheet</a:t>
            </a:r>
            <a:r>
              <a:rPr lang="en-US" altLang="zh-HK" sz="145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zh-HK" sz="1450" b="1" spc="-20" dirty="0" smtClean="0">
                <a:solidFill>
                  <a:srgbClr val="00B9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  <a:endParaRPr lang="en-US" altLang="zh-HK" sz="1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253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35173" y="1425604"/>
            <a:ext cx="3270250" cy="2382520"/>
            <a:chOff x="435173" y="1425604"/>
            <a:chExt cx="3270250" cy="2382520"/>
          </a:xfrm>
        </p:grpSpPr>
        <p:sp>
          <p:nvSpPr>
            <p:cNvPr id="3" name="object 3"/>
            <p:cNvSpPr/>
            <p:nvPr/>
          </p:nvSpPr>
          <p:spPr>
            <a:xfrm>
              <a:off x="444698" y="1435129"/>
              <a:ext cx="3251200" cy="2363470"/>
            </a:xfrm>
            <a:custGeom>
              <a:avLst/>
              <a:gdLst/>
              <a:ahLst/>
              <a:cxnLst/>
              <a:rect l="l" t="t" r="r" b="b"/>
              <a:pathLst>
                <a:path w="3251200" h="2363470">
                  <a:moveTo>
                    <a:pt x="216001" y="0"/>
                  </a:moveTo>
                  <a:lnTo>
                    <a:pt x="166475" y="5704"/>
                  </a:lnTo>
                  <a:lnTo>
                    <a:pt x="121011" y="21955"/>
                  </a:lnTo>
                  <a:lnTo>
                    <a:pt x="80904" y="47454"/>
                  </a:lnTo>
                  <a:lnTo>
                    <a:pt x="47454" y="80904"/>
                  </a:lnTo>
                  <a:lnTo>
                    <a:pt x="21955" y="121011"/>
                  </a:lnTo>
                  <a:lnTo>
                    <a:pt x="5704" y="166475"/>
                  </a:lnTo>
                  <a:lnTo>
                    <a:pt x="0" y="216001"/>
                  </a:lnTo>
                  <a:lnTo>
                    <a:pt x="0" y="2147265"/>
                  </a:lnTo>
                  <a:lnTo>
                    <a:pt x="5704" y="2196790"/>
                  </a:lnTo>
                  <a:lnTo>
                    <a:pt x="21955" y="2242253"/>
                  </a:lnTo>
                  <a:lnTo>
                    <a:pt x="47454" y="2282356"/>
                  </a:lnTo>
                  <a:lnTo>
                    <a:pt x="80904" y="2315804"/>
                  </a:lnTo>
                  <a:lnTo>
                    <a:pt x="121011" y="2341301"/>
                  </a:lnTo>
                  <a:lnTo>
                    <a:pt x="166475" y="2357549"/>
                  </a:lnTo>
                  <a:lnTo>
                    <a:pt x="216001" y="2363254"/>
                  </a:lnTo>
                  <a:lnTo>
                    <a:pt x="3034601" y="2363254"/>
                  </a:lnTo>
                  <a:lnTo>
                    <a:pt x="3084127" y="2357549"/>
                  </a:lnTo>
                  <a:lnTo>
                    <a:pt x="3129592" y="2341301"/>
                  </a:lnTo>
                  <a:lnTo>
                    <a:pt x="3169698" y="2315804"/>
                  </a:lnTo>
                  <a:lnTo>
                    <a:pt x="3203148" y="2282356"/>
                  </a:lnTo>
                  <a:lnTo>
                    <a:pt x="3228647" y="2242253"/>
                  </a:lnTo>
                  <a:lnTo>
                    <a:pt x="3244898" y="2196790"/>
                  </a:lnTo>
                  <a:lnTo>
                    <a:pt x="3250603" y="2147265"/>
                  </a:lnTo>
                  <a:lnTo>
                    <a:pt x="3250603" y="216001"/>
                  </a:lnTo>
                  <a:lnTo>
                    <a:pt x="3244898" y="166475"/>
                  </a:lnTo>
                  <a:lnTo>
                    <a:pt x="3228647" y="121011"/>
                  </a:lnTo>
                  <a:lnTo>
                    <a:pt x="3203148" y="80904"/>
                  </a:lnTo>
                  <a:lnTo>
                    <a:pt x="3169698" y="47454"/>
                  </a:lnTo>
                  <a:lnTo>
                    <a:pt x="3129592" y="21955"/>
                  </a:lnTo>
                  <a:lnTo>
                    <a:pt x="3084127" y="5704"/>
                  </a:lnTo>
                  <a:lnTo>
                    <a:pt x="3034601" y="0"/>
                  </a:lnTo>
                  <a:lnTo>
                    <a:pt x="216001" y="0"/>
                  </a:lnTo>
                  <a:close/>
                </a:path>
              </a:pathLst>
            </a:custGeom>
            <a:ln w="19050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450000" y="2203132"/>
              <a:ext cx="3240405" cy="0"/>
            </a:xfrm>
            <a:custGeom>
              <a:avLst/>
              <a:gdLst/>
              <a:ahLst/>
              <a:cxnLst/>
              <a:rect l="l" t="t" r="r" b="b"/>
              <a:pathLst>
                <a:path w="3240404">
                  <a:moveTo>
                    <a:pt x="0" y="0"/>
                  </a:moveTo>
                  <a:lnTo>
                    <a:pt x="3239998" y="0"/>
                  </a:lnTo>
                </a:path>
              </a:pathLst>
            </a:custGeom>
            <a:ln w="19050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2554300" y="1434421"/>
              <a:ext cx="0" cy="768350"/>
            </a:xfrm>
            <a:custGeom>
              <a:avLst/>
              <a:gdLst/>
              <a:ahLst/>
              <a:cxnLst/>
              <a:rect l="l" t="t" r="r" b="b"/>
              <a:pathLst>
                <a:path h="768350">
                  <a:moveTo>
                    <a:pt x="0" y="0"/>
                  </a:moveTo>
                  <a:lnTo>
                    <a:pt x="0" y="768007"/>
                  </a:lnTo>
                </a:path>
              </a:pathLst>
            </a:custGeom>
            <a:ln w="19050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3855173" y="1425604"/>
            <a:ext cx="3270250" cy="2382520"/>
            <a:chOff x="3855173" y="1425604"/>
            <a:chExt cx="3270250" cy="2382520"/>
          </a:xfrm>
        </p:grpSpPr>
        <p:sp>
          <p:nvSpPr>
            <p:cNvPr id="7" name="object 7"/>
            <p:cNvSpPr/>
            <p:nvPr/>
          </p:nvSpPr>
          <p:spPr>
            <a:xfrm>
              <a:off x="3864698" y="1435129"/>
              <a:ext cx="3251200" cy="2363470"/>
            </a:xfrm>
            <a:custGeom>
              <a:avLst/>
              <a:gdLst/>
              <a:ahLst/>
              <a:cxnLst/>
              <a:rect l="l" t="t" r="r" b="b"/>
              <a:pathLst>
                <a:path w="3251200" h="2363470">
                  <a:moveTo>
                    <a:pt x="216001" y="0"/>
                  </a:moveTo>
                  <a:lnTo>
                    <a:pt x="166475" y="5704"/>
                  </a:lnTo>
                  <a:lnTo>
                    <a:pt x="121011" y="21955"/>
                  </a:lnTo>
                  <a:lnTo>
                    <a:pt x="80904" y="47454"/>
                  </a:lnTo>
                  <a:lnTo>
                    <a:pt x="47454" y="80904"/>
                  </a:lnTo>
                  <a:lnTo>
                    <a:pt x="21955" y="121011"/>
                  </a:lnTo>
                  <a:lnTo>
                    <a:pt x="5704" y="166475"/>
                  </a:lnTo>
                  <a:lnTo>
                    <a:pt x="0" y="216001"/>
                  </a:lnTo>
                  <a:lnTo>
                    <a:pt x="0" y="2147265"/>
                  </a:lnTo>
                  <a:lnTo>
                    <a:pt x="5704" y="2196790"/>
                  </a:lnTo>
                  <a:lnTo>
                    <a:pt x="21955" y="2242253"/>
                  </a:lnTo>
                  <a:lnTo>
                    <a:pt x="47454" y="2282356"/>
                  </a:lnTo>
                  <a:lnTo>
                    <a:pt x="80904" y="2315804"/>
                  </a:lnTo>
                  <a:lnTo>
                    <a:pt x="121011" y="2341301"/>
                  </a:lnTo>
                  <a:lnTo>
                    <a:pt x="166475" y="2357549"/>
                  </a:lnTo>
                  <a:lnTo>
                    <a:pt x="216001" y="2363254"/>
                  </a:lnTo>
                  <a:lnTo>
                    <a:pt x="3034601" y="2363254"/>
                  </a:lnTo>
                  <a:lnTo>
                    <a:pt x="3084127" y="2357549"/>
                  </a:lnTo>
                  <a:lnTo>
                    <a:pt x="3129592" y="2341301"/>
                  </a:lnTo>
                  <a:lnTo>
                    <a:pt x="3169698" y="2315804"/>
                  </a:lnTo>
                  <a:lnTo>
                    <a:pt x="3203148" y="2282356"/>
                  </a:lnTo>
                  <a:lnTo>
                    <a:pt x="3228647" y="2242253"/>
                  </a:lnTo>
                  <a:lnTo>
                    <a:pt x="3244898" y="2196790"/>
                  </a:lnTo>
                  <a:lnTo>
                    <a:pt x="3250603" y="2147265"/>
                  </a:lnTo>
                  <a:lnTo>
                    <a:pt x="3250603" y="216001"/>
                  </a:lnTo>
                  <a:lnTo>
                    <a:pt x="3244898" y="166475"/>
                  </a:lnTo>
                  <a:lnTo>
                    <a:pt x="3228647" y="121011"/>
                  </a:lnTo>
                  <a:lnTo>
                    <a:pt x="3203148" y="80904"/>
                  </a:lnTo>
                  <a:lnTo>
                    <a:pt x="3169698" y="47454"/>
                  </a:lnTo>
                  <a:lnTo>
                    <a:pt x="3129592" y="21955"/>
                  </a:lnTo>
                  <a:lnTo>
                    <a:pt x="3084127" y="5704"/>
                  </a:lnTo>
                  <a:lnTo>
                    <a:pt x="3034601" y="0"/>
                  </a:lnTo>
                  <a:lnTo>
                    <a:pt x="216001" y="0"/>
                  </a:lnTo>
                  <a:close/>
                </a:path>
              </a:pathLst>
            </a:custGeom>
            <a:ln w="19050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3869999" y="2203132"/>
              <a:ext cx="3240405" cy="0"/>
            </a:xfrm>
            <a:custGeom>
              <a:avLst/>
              <a:gdLst/>
              <a:ahLst/>
              <a:cxnLst/>
              <a:rect l="l" t="t" r="r" b="b"/>
              <a:pathLst>
                <a:path w="3240404">
                  <a:moveTo>
                    <a:pt x="0" y="0"/>
                  </a:moveTo>
                  <a:lnTo>
                    <a:pt x="3239998" y="0"/>
                  </a:lnTo>
                </a:path>
              </a:pathLst>
            </a:custGeom>
            <a:ln w="19050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5974301" y="1434421"/>
              <a:ext cx="0" cy="768350"/>
            </a:xfrm>
            <a:custGeom>
              <a:avLst/>
              <a:gdLst/>
              <a:ahLst/>
              <a:cxnLst/>
              <a:rect l="l" t="t" r="r" b="b"/>
              <a:pathLst>
                <a:path h="768350">
                  <a:moveTo>
                    <a:pt x="0" y="0"/>
                  </a:moveTo>
                  <a:lnTo>
                    <a:pt x="0" y="768007"/>
                  </a:lnTo>
                </a:path>
              </a:pathLst>
            </a:custGeom>
            <a:ln w="19050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435173" y="3994272"/>
            <a:ext cx="3270250" cy="2382520"/>
            <a:chOff x="435173" y="3994272"/>
            <a:chExt cx="3270250" cy="2382520"/>
          </a:xfrm>
        </p:grpSpPr>
        <p:sp>
          <p:nvSpPr>
            <p:cNvPr id="11" name="object 11"/>
            <p:cNvSpPr/>
            <p:nvPr/>
          </p:nvSpPr>
          <p:spPr>
            <a:xfrm>
              <a:off x="444698" y="4003797"/>
              <a:ext cx="3251200" cy="2363470"/>
            </a:xfrm>
            <a:custGeom>
              <a:avLst/>
              <a:gdLst/>
              <a:ahLst/>
              <a:cxnLst/>
              <a:rect l="l" t="t" r="r" b="b"/>
              <a:pathLst>
                <a:path w="3251200" h="2363470">
                  <a:moveTo>
                    <a:pt x="216001" y="0"/>
                  </a:moveTo>
                  <a:lnTo>
                    <a:pt x="166475" y="5704"/>
                  </a:lnTo>
                  <a:lnTo>
                    <a:pt x="121011" y="21955"/>
                  </a:lnTo>
                  <a:lnTo>
                    <a:pt x="80904" y="47454"/>
                  </a:lnTo>
                  <a:lnTo>
                    <a:pt x="47454" y="80904"/>
                  </a:lnTo>
                  <a:lnTo>
                    <a:pt x="21955" y="121011"/>
                  </a:lnTo>
                  <a:lnTo>
                    <a:pt x="5704" y="166475"/>
                  </a:lnTo>
                  <a:lnTo>
                    <a:pt x="0" y="216001"/>
                  </a:lnTo>
                  <a:lnTo>
                    <a:pt x="0" y="2147265"/>
                  </a:lnTo>
                  <a:lnTo>
                    <a:pt x="5704" y="2196790"/>
                  </a:lnTo>
                  <a:lnTo>
                    <a:pt x="21955" y="2242253"/>
                  </a:lnTo>
                  <a:lnTo>
                    <a:pt x="47454" y="2282356"/>
                  </a:lnTo>
                  <a:lnTo>
                    <a:pt x="80904" y="2315804"/>
                  </a:lnTo>
                  <a:lnTo>
                    <a:pt x="121011" y="2341301"/>
                  </a:lnTo>
                  <a:lnTo>
                    <a:pt x="166475" y="2357549"/>
                  </a:lnTo>
                  <a:lnTo>
                    <a:pt x="216001" y="2363254"/>
                  </a:lnTo>
                  <a:lnTo>
                    <a:pt x="3034601" y="2363254"/>
                  </a:lnTo>
                  <a:lnTo>
                    <a:pt x="3084127" y="2357549"/>
                  </a:lnTo>
                  <a:lnTo>
                    <a:pt x="3129592" y="2341301"/>
                  </a:lnTo>
                  <a:lnTo>
                    <a:pt x="3169698" y="2315804"/>
                  </a:lnTo>
                  <a:lnTo>
                    <a:pt x="3203148" y="2282356"/>
                  </a:lnTo>
                  <a:lnTo>
                    <a:pt x="3228647" y="2242253"/>
                  </a:lnTo>
                  <a:lnTo>
                    <a:pt x="3244898" y="2196790"/>
                  </a:lnTo>
                  <a:lnTo>
                    <a:pt x="3250603" y="2147265"/>
                  </a:lnTo>
                  <a:lnTo>
                    <a:pt x="3250603" y="216001"/>
                  </a:lnTo>
                  <a:lnTo>
                    <a:pt x="3244898" y="166475"/>
                  </a:lnTo>
                  <a:lnTo>
                    <a:pt x="3228647" y="121011"/>
                  </a:lnTo>
                  <a:lnTo>
                    <a:pt x="3203148" y="80904"/>
                  </a:lnTo>
                  <a:lnTo>
                    <a:pt x="3169698" y="47454"/>
                  </a:lnTo>
                  <a:lnTo>
                    <a:pt x="3129592" y="21955"/>
                  </a:lnTo>
                  <a:lnTo>
                    <a:pt x="3084127" y="5704"/>
                  </a:lnTo>
                  <a:lnTo>
                    <a:pt x="3034601" y="0"/>
                  </a:lnTo>
                  <a:lnTo>
                    <a:pt x="216001" y="0"/>
                  </a:lnTo>
                  <a:close/>
                </a:path>
              </a:pathLst>
            </a:custGeom>
            <a:ln w="19050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450000" y="4771794"/>
              <a:ext cx="3240405" cy="0"/>
            </a:xfrm>
            <a:custGeom>
              <a:avLst/>
              <a:gdLst/>
              <a:ahLst/>
              <a:cxnLst/>
              <a:rect l="l" t="t" r="r" b="b"/>
              <a:pathLst>
                <a:path w="3240404">
                  <a:moveTo>
                    <a:pt x="0" y="0"/>
                  </a:moveTo>
                  <a:lnTo>
                    <a:pt x="3239998" y="0"/>
                  </a:lnTo>
                </a:path>
              </a:pathLst>
            </a:custGeom>
            <a:ln w="19050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2554300" y="4003084"/>
              <a:ext cx="0" cy="768350"/>
            </a:xfrm>
            <a:custGeom>
              <a:avLst/>
              <a:gdLst/>
              <a:ahLst/>
              <a:cxnLst/>
              <a:rect l="l" t="t" r="r" b="b"/>
              <a:pathLst>
                <a:path h="768350">
                  <a:moveTo>
                    <a:pt x="0" y="0"/>
                  </a:moveTo>
                  <a:lnTo>
                    <a:pt x="0" y="768007"/>
                  </a:lnTo>
                </a:path>
              </a:pathLst>
            </a:custGeom>
            <a:ln w="19050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3855173" y="3994272"/>
            <a:ext cx="3270250" cy="2382520"/>
            <a:chOff x="3855173" y="3994272"/>
            <a:chExt cx="3270250" cy="2382520"/>
          </a:xfrm>
        </p:grpSpPr>
        <p:sp>
          <p:nvSpPr>
            <p:cNvPr id="15" name="object 15"/>
            <p:cNvSpPr/>
            <p:nvPr/>
          </p:nvSpPr>
          <p:spPr>
            <a:xfrm>
              <a:off x="3864698" y="4003797"/>
              <a:ext cx="3251200" cy="2363470"/>
            </a:xfrm>
            <a:custGeom>
              <a:avLst/>
              <a:gdLst/>
              <a:ahLst/>
              <a:cxnLst/>
              <a:rect l="l" t="t" r="r" b="b"/>
              <a:pathLst>
                <a:path w="3251200" h="2363470">
                  <a:moveTo>
                    <a:pt x="216001" y="0"/>
                  </a:moveTo>
                  <a:lnTo>
                    <a:pt x="166475" y="5704"/>
                  </a:lnTo>
                  <a:lnTo>
                    <a:pt x="121011" y="21955"/>
                  </a:lnTo>
                  <a:lnTo>
                    <a:pt x="80904" y="47454"/>
                  </a:lnTo>
                  <a:lnTo>
                    <a:pt x="47454" y="80904"/>
                  </a:lnTo>
                  <a:lnTo>
                    <a:pt x="21955" y="121011"/>
                  </a:lnTo>
                  <a:lnTo>
                    <a:pt x="5704" y="166475"/>
                  </a:lnTo>
                  <a:lnTo>
                    <a:pt x="0" y="216001"/>
                  </a:lnTo>
                  <a:lnTo>
                    <a:pt x="0" y="2147265"/>
                  </a:lnTo>
                  <a:lnTo>
                    <a:pt x="5704" y="2196790"/>
                  </a:lnTo>
                  <a:lnTo>
                    <a:pt x="21955" y="2242253"/>
                  </a:lnTo>
                  <a:lnTo>
                    <a:pt x="47454" y="2282356"/>
                  </a:lnTo>
                  <a:lnTo>
                    <a:pt x="80904" y="2315804"/>
                  </a:lnTo>
                  <a:lnTo>
                    <a:pt x="121011" y="2341301"/>
                  </a:lnTo>
                  <a:lnTo>
                    <a:pt x="166475" y="2357549"/>
                  </a:lnTo>
                  <a:lnTo>
                    <a:pt x="216001" y="2363254"/>
                  </a:lnTo>
                  <a:lnTo>
                    <a:pt x="3034601" y="2363254"/>
                  </a:lnTo>
                  <a:lnTo>
                    <a:pt x="3084127" y="2357549"/>
                  </a:lnTo>
                  <a:lnTo>
                    <a:pt x="3129592" y="2341301"/>
                  </a:lnTo>
                  <a:lnTo>
                    <a:pt x="3169698" y="2315804"/>
                  </a:lnTo>
                  <a:lnTo>
                    <a:pt x="3203148" y="2282356"/>
                  </a:lnTo>
                  <a:lnTo>
                    <a:pt x="3228647" y="2242253"/>
                  </a:lnTo>
                  <a:lnTo>
                    <a:pt x="3244898" y="2196790"/>
                  </a:lnTo>
                  <a:lnTo>
                    <a:pt x="3250603" y="2147265"/>
                  </a:lnTo>
                  <a:lnTo>
                    <a:pt x="3250603" y="216001"/>
                  </a:lnTo>
                  <a:lnTo>
                    <a:pt x="3244898" y="166475"/>
                  </a:lnTo>
                  <a:lnTo>
                    <a:pt x="3228647" y="121011"/>
                  </a:lnTo>
                  <a:lnTo>
                    <a:pt x="3203148" y="80904"/>
                  </a:lnTo>
                  <a:lnTo>
                    <a:pt x="3169698" y="47454"/>
                  </a:lnTo>
                  <a:lnTo>
                    <a:pt x="3129592" y="21955"/>
                  </a:lnTo>
                  <a:lnTo>
                    <a:pt x="3084127" y="5704"/>
                  </a:lnTo>
                  <a:lnTo>
                    <a:pt x="3034601" y="0"/>
                  </a:lnTo>
                  <a:lnTo>
                    <a:pt x="216001" y="0"/>
                  </a:lnTo>
                  <a:close/>
                </a:path>
              </a:pathLst>
            </a:custGeom>
            <a:ln w="19050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3869999" y="4771794"/>
              <a:ext cx="3240405" cy="0"/>
            </a:xfrm>
            <a:custGeom>
              <a:avLst/>
              <a:gdLst/>
              <a:ahLst/>
              <a:cxnLst/>
              <a:rect l="l" t="t" r="r" b="b"/>
              <a:pathLst>
                <a:path w="3240404">
                  <a:moveTo>
                    <a:pt x="0" y="0"/>
                  </a:moveTo>
                  <a:lnTo>
                    <a:pt x="3239998" y="0"/>
                  </a:lnTo>
                </a:path>
              </a:pathLst>
            </a:custGeom>
            <a:ln w="19050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5974301" y="4003084"/>
              <a:ext cx="0" cy="768350"/>
            </a:xfrm>
            <a:custGeom>
              <a:avLst/>
              <a:gdLst/>
              <a:ahLst/>
              <a:cxnLst/>
              <a:rect l="l" t="t" r="r" b="b"/>
              <a:pathLst>
                <a:path h="768350">
                  <a:moveTo>
                    <a:pt x="0" y="0"/>
                  </a:moveTo>
                  <a:lnTo>
                    <a:pt x="0" y="768007"/>
                  </a:lnTo>
                </a:path>
              </a:pathLst>
            </a:custGeom>
            <a:ln w="19050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435173" y="6562935"/>
            <a:ext cx="3270250" cy="2382520"/>
            <a:chOff x="435173" y="6562935"/>
            <a:chExt cx="3270250" cy="2382520"/>
          </a:xfrm>
        </p:grpSpPr>
        <p:sp>
          <p:nvSpPr>
            <p:cNvPr id="19" name="object 19"/>
            <p:cNvSpPr/>
            <p:nvPr/>
          </p:nvSpPr>
          <p:spPr>
            <a:xfrm>
              <a:off x="444698" y="6572460"/>
              <a:ext cx="3251200" cy="2363470"/>
            </a:xfrm>
            <a:custGeom>
              <a:avLst/>
              <a:gdLst/>
              <a:ahLst/>
              <a:cxnLst/>
              <a:rect l="l" t="t" r="r" b="b"/>
              <a:pathLst>
                <a:path w="3251200" h="2363470">
                  <a:moveTo>
                    <a:pt x="216001" y="0"/>
                  </a:moveTo>
                  <a:lnTo>
                    <a:pt x="166475" y="5704"/>
                  </a:lnTo>
                  <a:lnTo>
                    <a:pt x="121011" y="21955"/>
                  </a:lnTo>
                  <a:lnTo>
                    <a:pt x="80904" y="47454"/>
                  </a:lnTo>
                  <a:lnTo>
                    <a:pt x="47454" y="80904"/>
                  </a:lnTo>
                  <a:lnTo>
                    <a:pt x="21955" y="121011"/>
                  </a:lnTo>
                  <a:lnTo>
                    <a:pt x="5704" y="166475"/>
                  </a:lnTo>
                  <a:lnTo>
                    <a:pt x="0" y="216001"/>
                  </a:lnTo>
                  <a:lnTo>
                    <a:pt x="0" y="2147265"/>
                  </a:lnTo>
                  <a:lnTo>
                    <a:pt x="5704" y="2196790"/>
                  </a:lnTo>
                  <a:lnTo>
                    <a:pt x="21955" y="2242253"/>
                  </a:lnTo>
                  <a:lnTo>
                    <a:pt x="47454" y="2282356"/>
                  </a:lnTo>
                  <a:lnTo>
                    <a:pt x="80904" y="2315804"/>
                  </a:lnTo>
                  <a:lnTo>
                    <a:pt x="121011" y="2341301"/>
                  </a:lnTo>
                  <a:lnTo>
                    <a:pt x="166475" y="2357549"/>
                  </a:lnTo>
                  <a:lnTo>
                    <a:pt x="216001" y="2363254"/>
                  </a:lnTo>
                  <a:lnTo>
                    <a:pt x="3034601" y="2363254"/>
                  </a:lnTo>
                  <a:lnTo>
                    <a:pt x="3084127" y="2357549"/>
                  </a:lnTo>
                  <a:lnTo>
                    <a:pt x="3129592" y="2341301"/>
                  </a:lnTo>
                  <a:lnTo>
                    <a:pt x="3169698" y="2315804"/>
                  </a:lnTo>
                  <a:lnTo>
                    <a:pt x="3203148" y="2282356"/>
                  </a:lnTo>
                  <a:lnTo>
                    <a:pt x="3228647" y="2242253"/>
                  </a:lnTo>
                  <a:lnTo>
                    <a:pt x="3244898" y="2196790"/>
                  </a:lnTo>
                  <a:lnTo>
                    <a:pt x="3250603" y="2147265"/>
                  </a:lnTo>
                  <a:lnTo>
                    <a:pt x="3250603" y="216001"/>
                  </a:lnTo>
                  <a:lnTo>
                    <a:pt x="3244898" y="166475"/>
                  </a:lnTo>
                  <a:lnTo>
                    <a:pt x="3228647" y="121011"/>
                  </a:lnTo>
                  <a:lnTo>
                    <a:pt x="3203148" y="80904"/>
                  </a:lnTo>
                  <a:lnTo>
                    <a:pt x="3169698" y="47454"/>
                  </a:lnTo>
                  <a:lnTo>
                    <a:pt x="3129592" y="21955"/>
                  </a:lnTo>
                  <a:lnTo>
                    <a:pt x="3084127" y="5704"/>
                  </a:lnTo>
                  <a:lnTo>
                    <a:pt x="3034601" y="0"/>
                  </a:lnTo>
                  <a:lnTo>
                    <a:pt x="216001" y="0"/>
                  </a:lnTo>
                  <a:close/>
                </a:path>
              </a:pathLst>
            </a:custGeom>
            <a:ln w="19050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450000" y="7340455"/>
              <a:ext cx="3240405" cy="0"/>
            </a:xfrm>
            <a:custGeom>
              <a:avLst/>
              <a:gdLst/>
              <a:ahLst/>
              <a:cxnLst/>
              <a:rect l="l" t="t" r="r" b="b"/>
              <a:pathLst>
                <a:path w="3240404">
                  <a:moveTo>
                    <a:pt x="0" y="0"/>
                  </a:moveTo>
                  <a:lnTo>
                    <a:pt x="3239998" y="0"/>
                  </a:lnTo>
                </a:path>
              </a:pathLst>
            </a:custGeom>
            <a:ln w="19050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2554300" y="6571746"/>
              <a:ext cx="0" cy="768350"/>
            </a:xfrm>
            <a:custGeom>
              <a:avLst/>
              <a:gdLst/>
              <a:ahLst/>
              <a:cxnLst/>
              <a:rect l="l" t="t" r="r" b="b"/>
              <a:pathLst>
                <a:path h="768350">
                  <a:moveTo>
                    <a:pt x="0" y="0"/>
                  </a:moveTo>
                  <a:lnTo>
                    <a:pt x="0" y="768007"/>
                  </a:lnTo>
                </a:path>
              </a:pathLst>
            </a:custGeom>
            <a:ln w="19050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3855173" y="6562935"/>
            <a:ext cx="3270250" cy="2382520"/>
            <a:chOff x="3855173" y="6562935"/>
            <a:chExt cx="3270250" cy="2382520"/>
          </a:xfrm>
        </p:grpSpPr>
        <p:sp>
          <p:nvSpPr>
            <p:cNvPr id="23" name="object 23"/>
            <p:cNvSpPr/>
            <p:nvPr/>
          </p:nvSpPr>
          <p:spPr>
            <a:xfrm>
              <a:off x="3864698" y="6572460"/>
              <a:ext cx="3251200" cy="2363470"/>
            </a:xfrm>
            <a:custGeom>
              <a:avLst/>
              <a:gdLst/>
              <a:ahLst/>
              <a:cxnLst/>
              <a:rect l="l" t="t" r="r" b="b"/>
              <a:pathLst>
                <a:path w="3251200" h="2363470">
                  <a:moveTo>
                    <a:pt x="216001" y="0"/>
                  </a:moveTo>
                  <a:lnTo>
                    <a:pt x="166475" y="5704"/>
                  </a:lnTo>
                  <a:lnTo>
                    <a:pt x="121011" y="21955"/>
                  </a:lnTo>
                  <a:lnTo>
                    <a:pt x="80904" y="47454"/>
                  </a:lnTo>
                  <a:lnTo>
                    <a:pt x="47454" y="80904"/>
                  </a:lnTo>
                  <a:lnTo>
                    <a:pt x="21955" y="121011"/>
                  </a:lnTo>
                  <a:lnTo>
                    <a:pt x="5704" y="166475"/>
                  </a:lnTo>
                  <a:lnTo>
                    <a:pt x="0" y="216001"/>
                  </a:lnTo>
                  <a:lnTo>
                    <a:pt x="0" y="2147265"/>
                  </a:lnTo>
                  <a:lnTo>
                    <a:pt x="5704" y="2196790"/>
                  </a:lnTo>
                  <a:lnTo>
                    <a:pt x="21955" y="2242253"/>
                  </a:lnTo>
                  <a:lnTo>
                    <a:pt x="47454" y="2282356"/>
                  </a:lnTo>
                  <a:lnTo>
                    <a:pt x="80904" y="2315804"/>
                  </a:lnTo>
                  <a:lnTo>
                    <a:pt x="121011" y="2341301"/>
                  </a:lnTo>
                  <a:lnTo>
                    <a:pt x="166475" y="2357549"/>
                  </a:lnTo>
                  <a:lnTo>
                    <a:pt x="216001" y="2363254"/>
                  </a:lnTo>
                  <a:lnTo>
                    <a:pt x="3034601" y="2363254"/>
                  </a:lnTo>
                  <a:lnTo>
                    <a:pt x="3084127" y="2357549"/>
                  </a:lnTo>
                  <a:lnTo>
                    <a:pt x="3129592" y="2341301"/>
                  </a:lnTo>
                  <a:lnTo>
                    <a:pt x="3169698" y="2315804"/>
                  </a:lnTo>
                  <a:lnTo>
                    <a:pt x="3203148" y="2282356"/>
                  </a:lnTo>
                  <a:lnTo>
                    <a:pt x="3228647" y="2242253"/>
                  </a:lnTo>
                  <a:lnTo>
                    <a:pt x="3244898" y="2196790"/>
                  </a:lnTo>
                  <a:lnTo>
                    <a:pt x="3250603" y="2147265"/>
                  </a:lnTo>
                  <a:lnTo>
                    <a:pt x="3250603" y="216001"/>
                  </a:lnTo>
                  <a:lnTo>
                    <a:pt x="3244898" y="166475"/>
                  </a:lnTo>
                  <a:lnTo>
                    <a:pt x="3228647" y="121011"/>
                  </a:lnTo>
                  <a:lnTo>
                    <a:pt x="3203148" y="80904"/>
                  </a:lnTo>
                  <a:lnTo>
                    <a:pt x="3169698" y="47454"/>
                  </a:lnTo>
                  <a:lnTo>
                    <a:pt x="3129592" y="21955"/>
                  </a:lnTo>
                  <a:lnTo>
                    <a:pt x="3084127" y="5704"/>
                  </a:lnTo>
                  <a:lnTo>
                    <a:pt x="3034601" y="0"/>
                  </a:lnTo>
                  <a:lnTo>
                    <a:pt x="216001" y="0"/>
                  </a:lnTo>
                  <a:close/>
                </a:path>
              </a:pathLst>
            </a:custGeom>
            <a:ln w="19050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3869999" y="7340455"/>
              <a:ext cx="3240405" cy="0"/>
            </a:xfrm>
            <a:custGeom>
              <a:avLst/>
              <a:gdLst/>
              <a:ahLst/>
              <a:cxnLst/>
              <a:rect l="l" t="t" r="r" b="b"/>
              <a:pathLst>
                <a:path w="3240404">
                  <a:moveTo>
                    <a:pt x="0" y="0"/>
                  </a:moveTo>
                  <a:lnTo>
                    <a:pt x="3239998" y="0"/>
                  </a:lnTo>
                </a:path>
              </a:pathLst>
            </a:custGeom>
            <a:ln w="19050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5974301" y="6571746"/>
              <a:ext cx="0" cy="768350"/>
            </a:xfrm>
            <a:custGeom>
              <a:avLst/>
              <a:gdLst/>
              <a:ahLst/>
              <a:cxnLst/>
              <a:rect l="l" t="t" r="r" b="b"/>
              <a:pathLst>
                <a:path h="768350">
                  <a:moveTo>
                    <a:pt x="0" y="0"/>
                  </a:moveTo>
                  <a:lnTo>
                    <a:pt x="0" y="768007"/>
                  </a:lnTo>
                </a:path>
              </a:pathLst>
            </a:custGeom>
            <a:ln w="19050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6" name="object 26"/>
          <p:cNvSpPr/>
          <p:nvPr/>
        </p:nvSpPr>
        <p:spPr>
          <a:xfrm>
            <a:off x="431998" y="9237605"/>
            <a:ext cx="6696075" cy="885825"/>
          </a:xfrm>
          <a:custGeom>
            <a:avLst/>
            <a:gdLst/>
            <a:ahLst/>
            <a:cxnLst/>
            <a:rect l="l" t="t" r="r" b="b"/>
            <a:pathLst>
              <a:path w="6696075" h="885825">
                <a:moveTo>
                  <a:pt x="6479997" y="0"/>
                </a:moveTo>
                <a:lnTo>
                  <a:pt x="216001" y="0"/>
                </a:lnTo>
                <a:lnTo>
                  <a:pt x="166475" y="5704"/>
                </a:lnTo>
                <a:lnTo>
                  <a:pt x="121011" y="21955"/>
                </a:lnTo>
                <a:lnTo>
                  <a:pt x="80904" y="47454"/>
                </a:lnTo>
                <a:lnTo>
                  <a:pt x="47454" y="80904"/>
                </a:lnTo>
                <a:lnTo>
                  <a:pt x="21955" y="121011"/>
                </a:lnTo>
                <a:lnTo>
                  <a:pt x="5704" y="166475"/>
                </a:lnTo>
                <a:lnTo>
                  <a:pt x="0" y="216001"/>
                </a:lnTo>
                <a:lnTo>
                  <a:pt x="0" y="669594"/>
                </a:lnTo>
                <a:lnTo>
                  <a:pt x="5704" y="719120"/>
                </a:lnTo>
                <a:lnTo>
                  <a:pt x="21955" y="764585"/>
                </a:lnTo>
                <a:lnTo>
                  <a:pt x="47454" y="804691"/>
                </a:lnTo>
                <a:lnTo>
                  <a:pt x="80904" y="838142"/>
                </a:lnTo>
                <a:lnTo>
                  <a:pt x="121011" y="863641"/>
                </a:lnTo>
                <a:lnTo>
                  <a:pt x="166475" y="879891"/>
                </a:lnTo>
                <a:lnTo>
                  <a:pt x="216001" y="885596"/>
                </a:lnTo>
                <a:lnTo>
                  <a:pt x="6479997" y="885596"/>
                </a:lnTo>
                <a:lnTo>
                  <a:pt x="6529527" y="879891"/>
                </a:lnTo>
                <a:lnTo>
                  <a:pt x="6574993" y="863641"/>
                </a:lnTo>
                <a:lnTo>
                  <a:pt x="6615099" y="838142"/>
                </a:lnTo>
                <a:lnTo>
                  <a:pt x="6648548" y="804691"/>
                </a:lnTo>
                <a:lnTo>
                  <a:pt x="6674045" y="764585"/>
                </a:lnTo>
                <a:lnTo>
                  <a:pt x="6690294" y="719120"/>
                </a:lnTo>
                <a:lnTo>
                  <a:pt x="6695998" y="669594"/>
                </a:lnTo>
                <a:lnTo>
                  <a:pt x="6695998" y="216001"/>
                </a:lnTo>
                <a:lnTo>
                  <a:pt x="6690294" y="166475"/>
                </a:lnTo>
                <a:lnTo>
                  <a:pt x="6674045" y="121011"/>
                </a:lnTo>
                <a:lnTo>
                  <a:pt x="6648548" y="80904"/>
                </a:lnTo>
                <a:lnTo>
                  <a:pt x="6615099" y="47454"/>
                </a:lnTo>
                <a:lnTo>
                  <a:pt x="6574993" y="21955"/>
                </a:lnTo>
                <a:lnTo>
                  <a:pt x="6529527" y="5704"/>
                </a:lnTo>
                <a:lnTo>
                  <a:pt x="6479997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431998" y="432009"/>
            <a:ext cx="6696075" cy="777875"/>
            <a:chOff x="431998" y="432009"/>
            <a:chExt cx="6696075" cy="777875"/>
          </a:xfrm>
        </p:grpSpPr>
        <p:sp>
          <p:nvSpPr>
            <p:cNvPr id="28" name="object 28"/>
            <p:cNvSpPr/>
            <p:nvPr/>
          </p:nvSpPr>
          <p:spPr>
            <a:xfrm>
              <a:off x="431998" y="432009"/>
              <a:ext cx="6696075" cy="777875"/>
            </a:xfrm>
            <a:custGeom>
              <a:avLst/>
              <a:gdLst/>
              <a:ahLst/>
              <a:cxnLst/>
              <a:rect l="l" t="t" r="r" b="b"/>
              <a:pathLst>
                <a:path w="6696075" h="777875">
                  <a:moveTo>
                    <a:pt x="6479997" y="0"/>
                  </a:moveTo>
                  <a:lnTo>
                    <a:pt x="216001" y="0"/>
                  </a:lnTo>
                  <a:lnTo>
                    <a:pt x="166475" y="5704"/>
                  </a:lnTo>
                  <a:lnTo>
                    <a:pt x="121011" y="21955"/>
                  </a:lnTo>
                  <a:lnTo>
                    <a:pt x="80904" y="47454"/>
                  </a:lnTo>
                  <a:lnTo>
                    <a:pt x="47454" y="80904"/>
                  </a:lnTo>
                  <a:lnTo>
                    <a:pt x="21955" y="121011"/>
                  </a:lnTo>
                  <a:lnTo>
                    <a:pt x="5704" y="166475"/>
                  </a:lnTo>
                  <a:lnTo>
                    <a:pt x="0" y="216001"/>
                  </a:lnTo>
                  <a:lnTo>
                    <a:pt x="0" y="561594"/>
                  </a:lnTo>
                  <a:lnTo>
                    <a:pt x="5704" y="611120"/>
                  </a:lnTo>
                  <a:lnTo>
                    <a:pt x="21955" y="656584"/>
                  </a:lnTo>
                  <a:lnTo>
                    <a:pt x="47454" y="696690"/>
                  </a:lnTo>
                  <a:lnTo>
                    <a:pt x="80904" y="730141"/>
                  </a:lnTo>
                  <a:lnTo>
                    <a:pt x="121011" y="755640"/>
                  </a:lnTo>
                  <a:lnTo>
                    <a:pt x="166475" y="771890"/>
                  </a:lnTo>
                  <a:lnTo>
                    <a:pt x="216001" y="777595"/>
                  </a:lnTo>
                  <a:lnTo>
                    <a:pt x="6479997" y="777595"/>
                  </a:lnTo>
                  <a:lnTo>
                    <a:pt x="6529527" y="771890"/>
                  </a:lnTo>
                  <a:lnTo>
                    <a:pt x="6574993" y="755640"/>
                  </a:lnTo>
                  <a:lnTo>
                    <a:pt x="6615099" y="730141"/>
                  </a:lnTo>
                  <a:lnTo>
                    <a:pt x="6648548" y="696690"/>
                  </a:lnTo>
                  <a:lnTo>
                    <a:pt x="6674045" y="656584"/>
                  </a:lnTo>
                  <a:lnTo>
                    <a:pt x="6690294" y="611120"/>
                  </a:lnTo>
                  <a:lnTo>
                    <a:pt x="6695998" y="561594"/>
                  </a:lnTo>
                  <a:lnTo>
                    <a:pt x="6695998" y="216001"/>
                  </a:lnTo>
                  <a:lnTo>
                    <a:pt x="6690294" y="166475"/>
                  </a:lnTo>
                  <a:lnTo>
                    <a:pt x="6674045" y="121011"/>
                  </a:lnTo>
                  <a:lnTo>
                    <a:pt x="6648548" y="80904"/>
                  </a:lnTo>
                  <a:lnTo>
                    <a:pt x="6615099" y="47454"/>
                  </a:lnTo>
                  <a:lnTo>
                    <a:pt x="6574993" y="21955"/>
                  </a:lnTo>
                  <a:lnTo>
                    <a:pt x="6529527" y="5704"/>
                  </a:lnTo>
                  <a:lnTo>
                    <a:pt x="6479997" y="0"/>
                  </a:lnTo>
                  <a:close/>
                </a:path>
              </a:pathLst>
            </a:custGeom>
            <a:solidFill>
              <a:srgbClr val="72CBC9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object 29"/>
            <p:cNvSpPr/>
            <p:nvPr/>
          </p:nvSpPr>
          <p:spPr>
            <a:xfrm>
              <a:off x="648006" y="629107"/>
              <a:ext cx="383540" cy="383540"/>
            </a:xfrm>
            <a:custGeom>
              <a:avLst/>
              <a:gdLst/>
              <a:ahLst/>
              <a:cxnLst/>
              <a:rect l="l" t="t" r="r" b="b"/>
              <a:pathLst>
                <a:path w="383540" h="383540">
                  <a:moveTo>
                    <a:pt x="191693" y="0"/>
                  </a:moveTo>
                  <a:lnTo>
                    <a:pt x="147740" y="5062"/>
                  </a:lnTo>
                  <a:lnTo>
                    <a:pt x="107392" y="19484"/>
                  </a:lnTo>
                  <a:lnTo>
                    <a:pt x="71800" y="42113"/>
                  </a:lnTo>
                  <a:lnTo>
                    <a:pt x="42113" y="71800"/>
                  </a:lnTo>
                  <a:lnTo>
                    <a:pt x="19484" y="107392"/>
                  </a:lnTo>
                  <a:lnTo>
                    <a:pt x="5062" y="147740"/>
                  </a:lnTo>
                  <a:lnTo>
                    <a:pt x="0" y="191693"/>
                  </a:lnTo>
                  <a:lnTo>
                    <a:pt x="5062" y="235651"/>
                  </a:lnTo>
                  <a:lnTo>
                    <a:pt x="19484" y="276002"/>
                  </a:lnTo>
                  <a:lnTo>
                    <a:pt x="42113" y="311597"/>
                  </a:lnTo>
                  <a:lnTo>
                    <a:pt x="71800" y="341285"/>
                  </a:lnTo>
                  <a:lnTo>
                    <a:pt x="107392" y="363915"/>
                  </a:lnTo>
                  <a:lnTo>
                    <a:pt x="147740" y="378337"/>
                  </a:lnTo>
                  <a:lnTo>
                    <a:pt x="191693" y="383400"/>
                  </a:lnTo>
                  <a:lnTo>
                    <a:pt x="235646" y="378337"/>
                  </a:lnTo>
                  <a:lnTo>
                    <a:pt x="275994" y="363915"/>
                  </a:lnTo>
                  <a:lnTo>
                    <a:pt x="311587" y="341285"/>
                  </a:lnTo>
                  <a:lnTo>
                    <a:pt x="341273" y="311597"/>
                  </a:lnTo>
                  <a:lnTo>
                    <a:pt x="363903" y="276002"/>
                  </a:lnTo>
                  <a:lnTo>
                    <a:pt x="378324" y="235651"/>
                  </a:lnTo>
                  <a:lnTo>
                    <a:pt x="383387" y="191693"/>
                  </a:lnTo>
                  <a:lnTo>
                    <a:pt x="378324" y="147740"/>
                  </a:lnTo>
                  <a:lnTo>
                    <a:pt x="363903" y="107392"/>
                  </a:lnTo>
                  <a:lnTo>
                    <a:pt x="341273" y="71800"/>
                  </a:lnTo>
                  <a:lnTo>
                    <a:pt x="311587" y="42113"/>
                  </a:lnTo>
                  <a:lnTo>
                    <a:pt x="275994" y="19484"/>
                  </a:lnTo>
                  <a:lnTo>
                    <a:pt x="235646" y="5062"/>
                  </a:lnTo>
                  <a:lnTo>
                    <a:pt x="19169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0" name="object 3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1693" y="710101"/>
              <a:ext cx="155079" cy="211848"/>
            </a:xfrm>
            <a:prstGeom prst="rect">
              <a:avLst/>
            </a:prstGeom>
          </p:spPr>
        </p:pic>
      </p:grpSp>
      <p:sp>
        <p:nvSpPr>
          <p:cNvPr id="31" name="object 31"/>
          <p:cNvSpPr/>
          <p:nvPr/>
        </p:nvSpPr>
        <p:spPr>
          <a:xfrm>
            <a:off x="1304330" y="2831338"/>
            <a:ext cx="409575" cy="513715"/>
          </a:xfrm>
          <a:custGeom>
            <a:avLst/>
            <a:gdLst/>
            <a:ahLst/>
            <a:cxnLst/>
            <a:rect l="l" t="t" r="r" b="b"/>
            <a:pathLst>
              <a:path w="409575" h="513714">
                <a:moveTo>
                  <a:pt x="409575" y="133578"/>
                </a:moveTo>
                <a:lnTo>
                  <a:pt x="358748" y="87520"/>
                </a:lnTo>
                <a:lnTo>
                  <a:pt x="321397" y="62795"/>
                </a:lnTo>
                <a:lnTo>
                  <a:pt x="275477" y="39650"/>
                </a:lnTo>
                <a:lnTo>
                  <a:pt x="220530" y="20116"/>
                </a:lnTo>
                <a:lnTo>
                  <a:pt x="156098" y="6226"/>
                </a:lnTo>
                <a:lnTo>
                  <a:pt x="81724" y="12"/>
                </a:lnTo>
                <a:lnTo>
                  <a:pt x="81534" y="12"/>
                </a:lnTo>
                <a:lnTo>
                  <a:pt x="81368" y="12"/>
                </a:lnTo>
                <a:lnTo>
                  <a:pt x="81203" y="0"/>
                </a:lnTo>
                <a:lnTo>
                  <a:pt x="49575" y="7414"/>
                </a:lnTo>
                <a:lnTo>
                  <a:pt x="23766" y="27190"/>
                </a:lnTo>
                <a:lnTo>
                  <a:pt x="6374" y="56416"/>
                </a:lnTo>
                <a:lnTo>
                  <a:pt x="0" y="92163"/>
                </a:lnTo>
                <a:lnTo>
                  <a:pt x="1720" y="111060"/>
                </a:lnTo>
                <a:lnTo>
                  <a:pt x="6651" y="128628"/>
                </a:lnTo>
                <a:lnTo>
                  <a:pt x="14444" y="144477"/>
                </a:lnTo>
                <a:lnTo>
                  <a:pt x="24752" y="158216"/>
                </a:lnTo>
                <a:lnTo>
                  <a:pt x="29317" y="165759"/>
                </a:lnTo>
                <a:lnTo>
                  <a:pt x="30838" y="174364"/>
                </a:lnTo>
                <a:lnTo>
                  <a:pt x="29317" y="182969"/>
                </a:lnTo>
                <a:lnTo>
                  <a:pt x="24752" y="190512"/>
                </a:lnTo>
                <a:lnTo>
                  <a:pt x="14444" y="204251"/>
                </a:lnTo>
                <a:lnTo>
                  <a:pt x="6651" y="220100"/>
                </a:lnTo>
                <a:lnTo>
                  <a:pt x="1720" y="237668"/>
                </a:lnTo>
                <a:lnTo>
                  <a:pt x="0" y="256565"/>
                </a:lnTo>
                <a:lnTo>
                  <a:pt x="1720" y="275462"/>
                </a:lnTo>
                <a:lnTo>
                  <a:pt x="6651" y="293030"/>
                </a:lnTo>
                <a:lnTo>
                  <a:pt x="14444" y="308879"/>
                </a:lnTo>
                <a:lnTo>
                  <a:pt x="24752" y="322618"/>
                </a:lnTo>
                <a:lnTo>
                  <a:pt x="29317" y="330161"/>
                </a:lnTo>
                <a:lnTo>
                  <a:pt x="30838" y="338767"/>
                </a:lnTo>
                <a:lnTo>
                  <a:pt x="29317" y="347376"/>
                </a:lnTo>
                <a:lnTo>
                  <a:pt x="24752" y="354926"/>
                </a:lnTo>
                <a:lnTo>
                  <a:pt x="14444" y="368658"/>
                </a:lnTo>
                <a:lnTo>
                  <a:pt x="6651" y="384505"/>
                </a:lnTo>
                <a:lnTo>
                  <a:pt x="1720" y="402075"/>
                </a:lnTo>
                <a:lnTo>
                  <a:pt x="0" y="420979"/>
                </a:lnTo>
                <a:lnTo>
                  <a:pt x="6374" y="456719"/>
                </a:lnTo>
                <a:lnTo>
                  <a:pt x="23766" y="485941"/>
                </a:lnTo>
                <a:lnTo>
                  <a:pt x="49575" y="505716"/>
                </a:lnTo>
                <a:lnTo>
                  <a:pt x="81203" y="513118"/>
                </a:lnTo>
                <a:lnTo>
                  <a:pt x="81368" y="513130"/>
                </a:lnTo>
                <a:lnTo>
                  <a:pt x="81534" y="513118"/>
                </a:lnTo>
                <a:lnTo>
                  <a:pt x="81724" y="513130"/>
                </a:lnTo>
                <a:lnTo>
                  <a:pt x="154038" y="507212"/>
                </a:lnTo>
                <a:lnTo>
                  <a:pt x="216978" y="494021"/>
                </a:lnTo>
                <a:lnTo>
                  <a:pt x="270960" y="475402"/>
                </a:lnTo>
                <a:lnTo>
                  <a:pt x="316405" y="453211"/>
                </a:lnTo>
                <a:lnTo>
                  <a:pt x="353731" y="429306"/>
                </a:lnTo>
                <a:lnTo>
                  <a:pt x="383357" y="405544"/>
                </a:lnTo>
                <a:lnTo>
                  <a:pt x="405701" y="383781"/>
                </a:lnTo>
              </a:path>
              <a:path w="409575" h="513714">
                <a:moveTo>
                  <a:pt x="296900" y="325996"/>
                </a:moveTo>
                <a:lnTo>
                  <a:pt x="322912" y="316309"/>
                </a:lnTo>
                <a:lnTo>
                  <a:pt x="341449" y="310794"/>
                </a:lnTo>
                <a:lnTo>
                  <a:pt x="361390" y="307393"/>
                </a:lnTo>
                <a:lnTo>
                  <a:pt x="391617" y="304050"/>
                </a:lnTo>
              </a:path>
              <a:path w="409575" h="513714">
                <a:moveTo>
                  <a:pt x="296900" y="187147"/>
                </a:moveTo>
                <a:lnTo>
                  <a:pt x="322912" y="196833"/>
                </a:lnTo>
                <a:lnTo>
                  <a:pt x="341450" y="202347"/>
                </a:lnTo>
                <a:lnTo>
                  <a:pt x="361396" y="205744"/>
                </a:lnTo>
                <a:lnTo>
                  <a:pt x="391629" y="209080"/>
                </a:lnTo>
              </a:path>
            </a:pathLst>
          </a:custGeom>
          <a:ln w="22860">
            <a:solidFill>
              <a:srgbClr val="323031"/>
            </a:solidFill>
          </a:ln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2416837" y="2831338"/>
            <a:ext cx="419100" cy="513715"/>
          </a:xfrm>
          <a:custGeom>
            <a:avLst/>
            <a:gdLst/>
            <a:ahLst/>
            <a:cxnLst/>
            <a:rect l="l" t="t" r="r" b="b"/>
            <a:pathLst>
              <a:path w="419100" h="513714">
                <a:moveTo>
                  <a:pt x="0" y="144348"/>
                </a:moveTo>
                <a:lnTo>
                  <a:pt x="21307" y="120926"/>
                </a:lnTo>
                <a:lnTo>
                  <a:pt x="53086" y="92879"/>
                </a:lnTo>
                <a:lnTo>
                  <a:pt x="96094" y="63582"/>
                </a:lnTo>
                <a:lnTo>
                  <a:pt x="151091" y="36410"/>
                </a:lnTo>
              </a:path>
              <a:path w="419100" h="513714">
                <a:moveTo>
                  <a:pt x="254787" y="7480"/>
                </a:moveTo>
                <a:lnTo>
                  <a:pt x="274193" y="4634"/>
                </a:lnTo>
                <a:lnTo>
                  <a:pt x="294376" y="2413"/>
                </a:lnTo>
                <a:lnTo>
                  <a:pt x="315344" y="858"/>
                </a:lnTo>
                <a:lnTo>
                  <a:pt x="337108" y="12"/>
                </a:lnTo>
                <a:lnTo>
                  <a:pt x="337286" y="12"/>
                </a:lnTo>
                <a:lnTo>
                  <a:pt x="337464" y="12"/>
                </a:lnTo>
                <a:lnTo>
                  <a:pt x="337629" y="0"/>
                </a:lnTo>
                <a:lnTo>
                  <a:pt x="369257" y="7414"/>
                </a:lnTo>
                <a:lnTo>
                  <a:pt x="395066" y="27190"/>
                </a:lnTo>
                <a:lnTo>
                  <a:pt x="412458" y="56416"/>
                </a:lnTo>
                <a:lnTo>
                  <a:pt x="418833" y="92163"/>
                </a:lnTo>
                <a:lnTo>
                  <a:pt x="417112" y="111060"/>
                </a:lnTo>
                <a:lnTo>
                  <a:pt x="412181" y="128628"/>
                </a:lnTo>
                <a:lnTo>
                  <a:pt x="404388" y="144477"/>
                </a:lnTo>
                <a:lnTo>
                  <a:pt x="394081" y="158216"/>
                </a:lnTo>
                <a:lnTo>
                  <a:pt x="389516" y="165759"/>
                </a:lnTo>
                <a:lnTo>
                  <a:pt x="387994" y="174364"/>
                </a:lnTo>
                <a:lnTo>
                  <a:pt x="389516" y="182969"/>
                </a:lnTo>
                <a:lnTo>
                  <a:pt x="394081" y="190512"/>
                </a:lnTo>
                <a:lnTo>
                  <a:pt x="404388" y="204251"/>
                </a:lnTo>
                <a:lnTo>
                  <a:pt x="412181" y="220100"/>
                </a:lnTo>
                <a:lnTo>
                  <a:pt x="417112" y="237668"/>
                </a:lnTo>
                <a:lnTo>
                  <a:pt x="418833" y="256565"/>
                </a:lnTo>
                <a:lnTo>
                  <a:pt x="417112" y="275462"/>
                </a:lnTo>
                <a:lnTo>
                  <a:pt x="412181" y="293030"/>
                </a:lnTo>
                <a:lnTo>
                  <a:pt x="404388" y="308879"/>
                </a:lnTo>
                <a:lnTo>
                  <a:pt x="394081" y="322618"/>
                </a:lnTo>
                <a:lnTo>
                  <a:pt x="389516" y="330166"/>
                </a:lnTo>
                <a:lnTo>
                  <a:pt x="387994" y="338770"/>
                </a:lnTo>
                <a:lnTo>
                  <a:pt x="389516" y="347372"/>
                </a:lnTo>
                <a:lnTo>
                  <a:pt x="394081" y="354914"/>
                </a:lnTo>
                <a:lnTo>
                  <a:pt x="404388" y="368653"/>
                </a:lnTo>
                <a:lnTo>
                  <a:pt x="412181" y="384502"/>
                </a:lnTo>
                <a:lnTo>
                  <a:pt x="417112" y="402070"/>
                </a:lnTo>
                <a:lnTo>
                  <a:pt x="418833" y="420966"/>
                </a:lnTo>
                <a:lnTo>
                  <a:pt x="412458" y="456714"/>
                </a:lnTo>
                <a:lnTo>
                  <a:pt x="395066" y="485940"/>
                </a:lnTo>
                <a:lnTo>
                  <a:pt x="369257" y="505716"/>
                </a:lnTo>
                <a:lnTo>
                  <a:pt x="337629" y="513118"/>
                </a:lnTo>
                <a:lnTo>
                  <a:pt x="337464" y="513118"/>
                </a:lnTo>
                <a:lnTo>
                  <a:pt x="337286" y="513118"/>
                </a:lnTo>
                <a:lnTo>
                  <a:pt x="337108" y="513130"/>
                </a:lnTo>
                <a:lnTo>
                  <a:pt x="266343" y="507433"/>
                </a:lnTo>
                <a:lnTo>
                  <a:pt x="204538" y="494755"/>
                </a:lnTo>
                <a:lnTo>
                  <a:pt x="151302" y="476814"/>
                </a:lnTo>
                <a:lnTo>
                  <a:pt x="106246" y="455342"/>
                </a:lnTo>
                <a:lnTo>
                  <a:pt x="68978" y="432071"/>
                </a:lnTo>
                <a:lnTo>
                  <a:pt x="16246" y="387059"/>
                </a:lnTo>
                <a:lnTo>
                  <a:pt x="0" y="368782"/>
                </a:lnTo>
              </a:path>
              <a:path w="419100" h="513714">
                <a:moveTo>
                  <a:pt x="121932" y="325996"/>
                </a:moveTo>
                <a:lnTo>
                  <a:pt x="91514" y="314685"/>
                </a:lnTo>
                <a:lnTo>
                  <a:pt x="70178" y="308517"/>
                </a:lnTo>
                <a:lnTo>
                  <a:pt x="47850" y="305336"/>
                </a:lnTo>
                <a:lnTo>
                  <a:pt x="14452" y="302983"/>
                </a:lnTo>
              </a:path>
              <a:path w="419100" h="513714">
                <a:moveTo>
                  <a:pt x="121932" y="187147"/>
                </a:moveTo>
                <a:lnTo>
                  <a:pt x="92522" y="198083"/>
                </a:lnTo>
                <a:lnTo>
                  <a:pt x="71820" y="204104"/>
                </a:lnTo>
                <a:lnTo>
                  <a:pt x="50014" y="207349"/>
                </a:lnTo>
                <a:lnTo>
                  <a:pt x="17297" y="209956"/>
                </a:lnTo>
              </a:path>
            </a:pathLst>
          </a:custGeom>
          <a:ln w="22860">
            <a:solidFill>
              <a:srgbClr val="323031"/>
            </a:solidFill>
          </a:ln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1790334" y="3198279"/>
            <a:ext cx="26034" cy="140335"/>
          </a:xfrm>
          <a:custGeom>
            <a:avLst/>
            <a:gdLst/>
            <a:ahLst/>
            <a:cxnLst/>
            <a:rect l="l" t="t" r="r" b="b"/>
            <a:pathLst>
              <a:path w="26035" h="140335">
                <a:moveTo>
                  <a:pt x="0" y="139954"/>
                </a:moveTo>
                <a:lnTo>
                  <a:pt x="25438" y="0"/>
                </a:lnTo>
              </a:path>
            </a:pathLst>
          </a:custGeom>
          <a:ln w="22860">
            <a:solidFill>
              <a:srgbClr val="323031"/>
            </a:solidFill>
          </a:ln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1692963" y="2717317"/>
            <a:ext cx="741680" cy="741680"/>
          </a:xfrm>
          <a:custGeom>
            <a:avLst/>
            <a:gdLst/>
            <a:ahLst/>
            <a:cxnLst/>
            <a:rect l="l" t="t" r="r" b="b"/>
            <a:pathLst>
              <a:path w="741680" h="741679">
                <a:moveTo>
                  <a:pt x="373532" y="25"/>
                </a:moveTo>
                <a:lnTo>
                  <a:pt x="242900" y="718553"/>
                </a:lnTo>
              </a:path>
              <a:path w="741680" h="741679">
                <a:moveTo>
                  <a:pt x="142087" y="374903"/>
                </a:moveTo>
                <a:lnTo>
                  <a:pt x="202946" y="40017"/>
                </a:lnTo>
              </a:path>
              <a:path w="741680" h="741679">
                <a:moveTo>
                  <a:pt x="380580" y="741057"/>
                </a:moveTo>
                <a:lnTo>
                  <a:pt x="510311" y="27266"/>
                </a:lnTo>
              </a:path>
              <a:path w="741680" h="741679">
                <a:moveTo>
                  <a:pt x="654481" y="132448"/>
                </a:moveTo>
                <a:lnTo>
                  <a:pt x="552513" y="693496"/>
                </a:lnTo>
              </a:path>
              <a:path w="741680" h="741679">
                <a:moveTo>
                  <a:pt x="370586" y="0"/>
                </a:moveTo>
                <a:lnTo>
                  <a:pt x="417072" y="2887"/>
                </a:lnTo>
                <a:lnTo>
                  <a:pt x="461835" y="11318"/>
                </a:lnTo>
                <a:lnTo>
                  <a:pt x="504527" y="24945"/>
                </a:lnTo>
                <a:lnTo>
                  <a:pt x="544802" y="43421"/>
                </a:lnTo>
                <a:lnTo>
                  <a:pt x="582311" y="66398"/>
                </a:lnTo>
                <a:lnTo>
                  <a:pt x="616708" y="93530"/>
                </a:lnTo>
                <a:lnTo>
                  <a:pt x="647645" y="124468"/>
                </a:lnTo>
                <a:lnTo>
                  <a:pt x="674776" y="158865"/>
                </a:lnTo>
                <a:lnTo>
                  <a:pt x="697752" y="196375"/>
                </a:lnTo>
                <a:lnTo>
                  <a:pt x="716227" y="236649"/>
                </a:lnTo>
                <a:lnTo>
                  <a:pt x="729854" y="279340"/>
                </a:lnTo>
                <a:lnTo>
                  <a:pt x="738284" y="324102"/>
                </a:lnTo>
                <a:lnTo>
                  <a:pt x="741172" y="370585"/>
                </a:lnTo>
                <a:lnTo>
                  <a:pt x="738284" y="417072"/>
                </a:lnTo>
                <a:lnTo>
                  <a:pt x="729854" y="461835"/>
                </a:lnTo>
                <a:lnTo>
                  <a:pt x="716227" y="504527"/>
                </a:lnTo>
                <a:lnTo>
                  <a:pt x="697752" y="544802"/>
                </a:lnTo>
                <a:lnTo>
                  <a:pt x="674776" y="582311"/>
                </a:lnTo>
                <a:lnTo>
                  <a:pt x="647645" y="616708"/>
                </a:lnTo>
                <a:lnTo>
                  <a:pt x="616708" y="647645"/>
                </a:lnTo>
                <a:lnTo>
                  <a:pt x="582311" y="674776"/>
                </a:lnTo>
                <a:lnTo>
                  <a:pt x="544802" y="697752"/>
                </a:lnTo>
                <a:lnTo>
                  <a:pt x="504527" y="716227"/>
                </a:lnTo>
                <a:lnTo>
                  <a:pt x="461835" y="729854"/>
                </a:lnTo>
                <a:lnTo>
                  <a:pt x="417072" y="738284"/>
                </a:lnTo>
                <a:lnTo>
                  <a:pt x="370586" y="741171"/>
                </a:lnTo>
                <a:lnTo>
                  <a:pt x="324102" y="738284"/>
                </a:lnTo>
                <a:lnTo>
                  <a:pt x="279340" y="729854"/>
                </a:lnTo>
                <a:lnTo>
                  <a:pt x="236649" y="716227"/>
                </a:lnTo>
                <a:lnTo>
                  <a:pt x="196375" y="697752"/>
                </a:lnTo>
                <a:lnTo>
                  <a:pt x="158865" y="674776"/>
                </a:lnTo>
                <a:lnTo>
                  <a:pt x="124468" y="647645"/>
                </a:lnTo>
                <a:lnTo>
                  <a:pt x="93530" y="616708"/>
                </a:lnTo>
                <a:lnTo>
                  <a:pt x="66398" y="582311"/>
                </a:lnTo>
                <a:lnTo>
                  <a:pt x="43421" y="544802"/>
                </a:lnTo>
                <a:lnTo>
                  <a:pt x="24945" y="504527"/>
                </a:lnTo>
                <a:lnTo>
                  <a:pt x="11318" y="461835"/>
                </a:lnTo>
                <a:lnTo>
                  <a:pt x="2887" y="417072"/>
                </a:lnTo>
                <a:lnTo>
                  <a:pt x="0" y="370585"/>
                </a:lnTo>
                <a:lnTo>
                  <a:pt x="2887" y="324102"/>
                </a:lnTo>
                <a:lnTo>
                  <a:pt x="11318" y="279340"/>
                </a:lnTo>
                <a:lnTo>
                  <a:pt x="24945" y="236649"/>
                </a:lnTo>
                <a:lnTo>
                  <a:pt x="43421" y="196375"/>
                </a:lnTo>
                <a:lnTo>
                  <a:pt x="66398" y="158865"/>
                </a:lnTo>
                <a:lnTo>
                  <a:pt x="93530" y="124468"/>
                </a:lnTo>
                <a:lnTo>
                  <a:pt x="124468" y="93530"/>
                </a:lnTo>
                <a:lnTo>
                  <a:pt x="158865" y="66398"/>
                </a:lnTo>
                <a:lnTo>
                  <a:pt x="196375" y="43421"/>
                </a:lnTo>
                <a:lnTo>
                  <a:pt x="236649" y="24945"/>
                </a:lnTo>
                <a:lnTo>
                  <a:pt x="279340" y="11318"/>
                </a:lnTo>
                <a:lnTo>
                  <a:pt x="324102" y="2887"/>
                </a:lnTo>
                <a:lnTo>
                  <a:pt x="370586" y="0"/>
                </a:lnTo>
                <a:close/>
              </a:path>
            </a:pathLst>
          </a:custGeom>
          <a:ln w="22860">
            <a:solidFill>
              <a:srgbClr val="323031"/>
            </a:solidFill>
          </a:ln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142299" y="599185"/>
            <a:ext cx="5855355" cy="419859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60"/>
              </a:spcBef>
            </a:pP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Drawing:</a:t>
            </a:r>
            <a:r>
              <a:rPr sz="1300" b="1" spc="16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</a:t>
            </a:r>
            <a:r>
              <a:rPr sz="1300" b="1" spc="165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  <a:r>
              <a:rPr sz="1300" b="1" spc="165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300" b="1" spc="16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draw</a:t>
            </a:r>
            <a:r>
              <a:rPr sz="1300" b="1" spc="165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300" b="1" spc="165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plastic</a:t>
            </a:r>
            <a:r>
              <a:rPr sz="1300" b="1" spc="165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waste</a:t>
            </a:r>
            <a:r>
              <a:rPr sz="1300" b="1" spc="16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sz="1300" b="1" spc="125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family</a:t>
            </a:r>
            <a:r>
              <a:rPr sz="1300" b="1" spc="165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generated</a:t>
            </a:r>
            <a:r>
              <a:rPr sz="1300" b="1" spc="165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spc="-2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last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weekend</a:t>
            </a:r>
            <a:r>
              <a:rPr sz="1300" b="1" spc="15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300" b="1" spc="15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</a:t>
            </a:r>
            <a:r>
              <a:rPr sz="1300" b="1" spc="155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300" b="1" spc="15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amount</a:t>
            </a:r>
            <a:r>
              <a:rPr sz="1300" b="1" spc="15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1300" b="1" spc="12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plastic</a:t>
            </a:r>
            <a:r>
              <a:rPr sz="1300" b="1" spc="155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waste</a:t>
            </a:r>
            <a:r>
              <a:rPr sz="1300" b="1" spc="15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spc="-1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generated.</a:t>
            </a:r>
            <a:endParaRPr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70499" y="1464387"/>
            <a:ext cx="1458595" cy="636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1200"/>
              </a:lnSpc>
              <a:spcBef>
                <a:spcPts val="100"/>
              </a:spcBef>
            </a:pPr>
            <a:r>
              <a:rPr sz="1100" b="1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</a:t>
            </a:r>
            <a:r>
              <a:rPr sz="1100" b="1" spc="85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b="1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1100" b="1" spc="70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b="1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Plastic</a:t>
            </a:r>
            <a:r>
              <a:rPr sz="1100" b="1" spc="80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b="1" spc="-20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Waste </a:t>
            </a:r>
            <a:r>
              <a:rPr sz="1100" b="1" spc="-10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(Examples):</a:t>
            </a:r>
            <a:endParaRPr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130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Candy</a:t>
            </a:r>
            <a:r>
              <a:rPr sz="1300" spc="145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spc="-1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wrapper</a:t>
            </a:r>
            <a:endParaRPr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983300" y="1464387"/>
            <a:ext cx="1458595" cy="4224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1200"/>
              </a:lnSpc>
              <a:spcBef>
                <a:spcPts val="100"/>
              </a:spcBef>
            </a:pPr>
            <a:r>
              <a:rPr sz="1100" b="1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</a:t>
            </a:r>
            <a:r>
              <a:rPr sz="1100" b="1" spc="85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b="1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1100" b="1" spc="70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b="1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Plastic</a:t>
            </a:r>
            <a:r>
              <a:rPr sz="1100" b="1" spc="80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b="1" spc="-20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Waste </a:t>
            </a:r>
            <a:r>
              <a:rPr sz="1100" b="1" spc="-10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(Examples):</a:t>
            </a:r>
            <a:endParaRPr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983300" y="4058187"/>
            <a:ext cx="1458595" cy="4224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1200"/>
              </a:lnSpc>
              <a:spcBef>
                <a:spcPts val="100"/>
              </a:spcBef>
            </a:pPr>
            <a:r>
              <a:rPr sz="1100" b="1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</a:t>
            </a:r>
            <a:r>
              <a:rPr sz="1100" b="1" spc="85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b="1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1100" b="1" spc="70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b="1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Plastic</a:t>
            </a:r>
            <a:r>
              <a:rPr sz="1100" b="1" spc="80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b="1" spc="-20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Waste </a:t>
            </a:r>
            <a:r>
              <a:rPr sz="1100" b="1" spc="-10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(Examples):</a:t>
            </a:r>
            <a:endParaRPr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983300" y="6626786"/>
            <a:ext cx="1458595" cy="4224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1200"/>
              </a:lnSpc>
              <a:spcBef>
                <a:spcPts val="100"/>
              </a:spcBef>
            </a:pPr>
            <a:r>
              <a:rPr sz="1100" b="1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</a:t>
            </a:r>
            <a:r>
              <a:rPr sz="1100" b="1" spc="85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b="1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1100" b="1" spc="70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b="1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Plastic</a:t>
            </a:r>
            <a:r>
              <a:rPr sz="1100" b="1" spc="80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b="1" spc="-20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Waste </a:t>
            </a:r>
            <a:r>
              <a:rPr sz="1100" b="1" spc="-10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(Examples):</a:t>
            </a:r>
            <a:endParaRPr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63299" y="4058187"/>
            <a:ext cx="1458595" cy="4224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1200"/>
              </a:lnSpc>
              <a:spcBef>
                <a:spcPts val="100"/>
              </a:spcBef>
            </a:pPr>
            <a:r>
              <a:rPr sz="1100" b="1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</a:t>
            </a:r>
            <a:r>
              <a:rPr sz="1100" b="1" spc="85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b="1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1100" b="1" spc="70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b="1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Plastic</a:t>
            </a:r>
            <a:r>
              <a:rPr sz="1100" b="1" spc="80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b="1" spc="-20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Waste </a:t>
            </a:r>
            <a:r>
              <a:rPr sz="1100" b="1" spc="-10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(Examples):</a:t>
            </a:r>
            <a:endParaRPr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63299" y="6626786"/>
            <a:ext cx="1458595" cy="4224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1200"/>
              </a:lnSpc>
              <a:spcBef>
                <a:spcPts val="100"/>
              </a:spcBef>
            </a:pPr>
            <a:r>
              <a:rPr sz="1100" b="1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</a:t>
            </a:r>
            <a:r>
              <a:rPr sz="1100" b="1" spc="85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b="1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1100" b="1" spc="70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b="1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Plastic</a:t>
            </a:r>
            <a:r>
              <a:rPr sz="1100" b="1" spc="80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b="1" spc="-20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Waste </a:t>
            </a:r>
            <a:r>
              <a:rPr sz="1100" b="1" spc="-10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(Examples):</a:t>
            </a:r>
            <a:endParaRPr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70499" y="2298246"/>
            <a:ext cx="1246505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Picture</a:t>
            </a:r>
            <a:r>
              <a:rPr sz="1100" b="1" spc="180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b="1" spc="-10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(Example):</a:t>
            </a:r>
            <a:endParaRPr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2699299" y="1535947"/>
            <a:ext cx="62801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10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Quantity</a:t>
            </a:r>
            <a:endParaRPr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2699299" y="1735336"/>
            <a:ext cx="991106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16865" algn="l"/>
              </a:tabLst>
            </a:pPr>
            <a:r>
              <a:rPr sz="1300" spc="-5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sz="130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(</a:t>
            </a:r>
            <a:r>
              <a:rPr sz="1300" spc="105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piece</a:t>
            </a:r>
            <a:r>
              <a:rPr sz="1300" spc="11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spc="-5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6124799" y="1535947"/>
            <a:ext cx="60261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100" b="1" spc="-10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Quantity</a:t>
            </a:r>
            <a:endParaRPr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6476955" y="1735336"/>
            <a:ext cx="520700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459740" algn="l"/>
              </a:tabLst>
            </a:pPr>
            <a:r>
              <a:rPr sz="1300" spc="-5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sz="130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sz="1300" spc="-5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sz="13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6124799" y="4129746"/>
            <a:ext cx="60261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100" b="1" spc="-10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Quantity</a:t>
            </a:r>
            <a:endParaRPr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6476955" y="4329136"/>
            <a:ext cx="520700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459740" algn="l"/>
              </a:tabLst>
            </a:pPr>
            <a:r>
              <a:rPr sz="1300" spc="-5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sz="130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sz="1300" spc="-5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sz="13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6124799" y="6698347"/>
            <a:ext cx="60261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100" b="1" spc="-10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Quantity</a:t>
            </a:r>
            <a:endParaRPr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6476955" y="6897735"/>
            <a:ext cx="520700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459740" algn="l"/>
              </a:tabLst>
            </a:pPr>
            <a:r>
              <a:rPr sz="1300" spc="-5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sz="130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sz="1300" spc="-5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sz="13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2704800" y="4129746"/>
            <a:ext cx="60261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100" b="1" spc="-10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Quantity</a:t>
            </a:r>
            <a:endParaRPr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3056956" y="4329136"/>
            <a:ext cx="520700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459740" algn="l"/>
              </a:tabLst>
            </a:pPr>
            <a:r>
              <a:rPr sz="1300" spc="-5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sz="130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sz="1300" spc="-5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sz="13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2704800" y="6698347"/>
            <a:ext cx="60261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100" b="1" spc="-10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Quantity</a:t>
            </a:r>
            <a:endParaRPr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3056956" y="6897735"/>
            <a:ext cx="520700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459740" algn="l"/>
              </a:tabLst>
            </a:pPr>
            <a:r>
              <a:rPr sz="1300" spc="-5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sz="130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sz="1300" spc="-5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sz="13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3989299" y="2303771"/>
            <a:ext cx="54102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10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Picture:</a:t>
            </a:r>
            <a:endParaRPr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3989299" y="4897571"/>
            <a:ext cx="54102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10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Picture:</a:t>
            </a:r>
            <a:endParaRPr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3989299" y="7466171"/>
            <a:ext cx="54102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10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Picture:</a:t>
            </a:r>
            <a:endParaRPr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569300" y="4897571"/>
            <a:ext cx="54102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10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Picture:</a:t>
            </a:r>
            <a:endParaRPr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569300" y="7466171"/>
            <a:ext cx="54102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10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Picture:</a:t>
            </a:r>
            <a:endParaRPr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599300" y="9357226"/>
            <a:ext cx="6289675" cy="629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According</a:t>
            </a:r>
            <a:r>
              <a:rPr sz="1300" spc="105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1300" spc="11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300" spc="135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above</a:t>
            </a:r>
            <a:r>
              <a:rPr sz="1300" spc="13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record,</a:t>
            </a:r>
            <a:r>
              <a:rPr sz="1300" spc="11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300" spc="11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</a:t>
            </a:r>
            <a:r>
              <a:rPr sz="1300" spc="13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1300" spc="105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plastic</a:t>
            </a:r>
            <a:r>
              <a:rPr sz="1300" spc="13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waste</a:t>
            </a:r>
            <a:r>
              <a:rPr sz="1300" spc="135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</a:t>
            </a:r>
            <a:r>
              <a:rPr sz="1300" spc="13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family</a:t>
            </a:r>
            <a:r>
              <a:rPr sz="1300" spc="135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spc="-1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frequently</a:t>
            </a:r>
            <a:endParaRPr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02600"/>
              </a:lnSpc>
              <a:tabLst>
                <a:tab pos="2974975" algn="l"/>
              </a:tabLst>
            </a:pPr>
            <a:r>
              <a:rPr sz="130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generated</a:t>
            </a:r>
            <a:r>
              <a:rPr sz="1300" spc="175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sz="1300" u="sng" dirty="0">
                <a:solidFill>
                  <a:srgbClr val="323031"/>
                </a:solidFill>
                <a:uFill>
                  <a:solidFill>
                    <a:srgbClr val="323031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sz="1300" spc="36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sz="1300" spc="10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sz="1300" spc="95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(can</a:t>
            </a:r>
            <a:r>
              <a:rPr sz="1300" b="1" spc="95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sz="1300" b="1" spc="95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cannot)</a:t>
            </a:r>
            <a:r>
              <a:rPr sz="1300" b="1" spc="135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</a:t>
            </a:r>
            <a:r>
              <a:rPr sz="1300" spc="8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300" spc="10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wastage</a:t>
            </a:r>
            <a:r>
              <a:rPr sz="1300" spc="10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resources</a:t>
            </a:r>
            <a:r>
              <a:rPr sz="1300" spc="17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through</a:t>
            </a:r>
            <a:r>
              <a:rPr sz="1300" spc="20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spc="-1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recycling.</a:t>
            </a:r>
            <a:endParaRPr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798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35173" y="2232011"/>
            <a:ext cx="3270250" cy="2058670"/>
            <a:chOff x="435173" y="2232011"/>
            <a:chExt cx="3270250" cy="20586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4690" y="2241537"/>
              <a:ext cx="3250603" cy="203926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44698" y="2241536"/>
              <a:ext cx="3251200" cy="2039620"/>
            </a:xfrm>
            <a:custGeom>
              <a:avLst/>
              <a:gdLst/>
              <a:ahLst/>
              <a:cxnLst/>
              <a:rect l="l" t="t" r="r" b="b"/>
              <a:pathLst>
                <a:path w="3251200" h="2039620">
                  <a:moveTo>
                    <a:pt x="216001" y="0"/>
                  </a:moveTo>
                  <a:lnTo>
                    <a:pt x="166475" y="5704"/>
                  </a:lnTo>
                  <a:lnTo>
                    <a:pt x="121011" y="21953"/>
                  </a:lnTo>
                  <a:lnTo>
                    <a:pt x="80904" y="47450"/>
                  </a:lnTo>
                  <a:lnTo>
                    <a:pt x="47454" y="80899"/>
                  </a:lnTo>
                  <a:lnTo>
                    <a:pt x="21955" y="121005"/>
                  </a:lnTo>
                  <a:lnTo>
                    <a:pt x="5704" y="166471"/>
                  </a:lnTo>
                  <a:lnTo>
                    <a:pt x="0" y="216001"/>
                  </a:lnTo>
                  <a:lnTo>
                    <a:pt x="0" y="1823262"/>
                  </a:lnTo>
                  <a:lnTo>
                    <a:pt x="5704" y="1872788"/>
                  </a:lnTo>
                  <a:lnTo>
                    <a:pt x="21955" y="1918253"/>
                  </a:lnTo>
                  <a:lnTo>
                    <a:pt x="47454" y="1958359"/>
                  </a:lnTo>
                  <a:lnTo>
                    <a:pt x="80904" y="1991810"/>
                  </a:lnTo>
                  <a:lnTo>
                    <a:pt x="121011" y="2017309"/>
                  </a:lnTo>
                  <a:lnTo>
                    <a:pt x="166475" y="2033559"/>
                  </a:lnTo>
                  <a:lnTo>
                    <a:pt x="216001" y="2039264"/>
                  </a:lnTo>
                  <a:lnTo>
                    <a:pt x="3034601" y="2039264"/>
                  </a:lnTo>
                  <a:lnTo>
                    <a:pt x="3084127" y="2033559"/>
                  </a:lnTo>
                  <a:lnTo>
                    <a:pt x="3129592" y="2017309"/>
                  </a:lnTo>
                  <a:lnTo>
                    <a:pt x="3169698" y="1991810"/>
                  </a:lnTo>
                  <a:lnTo>
                    <a:pt x="3203148" y="1958359"/>
                  </a:lnTo>
                  <a:lnTo>
                    <a:pt x="3228647" y="1918253"/>
                  </a:lnTo>
                  <a:lnTo>
                    <a:pt x="3244898" y="1872788"/>
                  </a:lnTo>
                  <a:lnTo>
                    <a:pt x="3250603" y="1823262"/>
                  </a:lnTo>
                  <a:lnTo>
                    <a:pt x="3250603" y="216001"/>
                  </a:lnTo>
                  <a:lnTo>
                    <a:pt x="3244898" y="166471"/>
                  </a:lnTo>
                  <a:lnTo>
                    <a:pt x="3228647" y="121005"/>
                  </a:lnTo>
                  <a:lnTo>
                    <a:pt x="3203148" y="80899"/>
                  </a:lnTo>
                  <a:lnTo>
                    <a:pt x="3169698" y="47450"/>
                  </a:lnTo>
                  <a:lnTo>
                    <a:pt x="3129592" y="21953"/>
                  </a:lnTo>
                  <a:lnTo>
                    <a:pt x="3084127" y="5704"/>
                  </a:lnTo>
                  <a:lnTo>
                    <a:pt x="3034601" y="0"/>
                  </a:lnTo>
                  <a:lnTo>
                    <a:pt x="216001" y="0"/>
                  </a:lnTo>
                  <a:close/>
                </a:path>
              </a:pathLst>
            </a:custGeom>
            <a:ln w="19050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435173" y="4461667"/>
            <a:ext cx="3270250" cy="2058670"/>
            <a:chOff x="435173" y="4461667"/>
            <a:chExt cx="3270250" cy="205867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4690" y="4471187"/>
              <a:ext cx="3250603" cy="203926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44698" y="4471192"/>
              <a:ext cx="3251200" cy="2039620"/>
            </a:xfrm>
            <a:custGeom>
              <a:avLst/>
              <a:gdLst/>
              <a:ahLst/>
              <a:cxnLst/>
              <a:rect l="l" t="t" r="r" b="b"/>
              <a:pathLst>
                <a:path w="3251200" h="2039620">
                  <a:moveTo>
                    <a:pt x="216001" y="0"/>
                  </a:moveTo>
                  <a:lnTo>
                    <a:pt x="166475" y="5704"/>
                  </a:lnTo>
                  <a:lnTo>
                    <a:pt x="121011" y="21953"/>
                  </a:lnTo>
                  <a:lnTo>
                    <a:pt x="80904" y="47450"/>
                  </a:lnTo>
                  <a:lnTo>
                    <a:pt x="47454" y="80899"/>
                  </a:lnTo>
                  <a:lnTo>
                    <a:pt x="21955" y="121005"/>
                  </a:lnTo>
                  <a:lnTo>
                    <a:pt x="5704" y="166471"/>
                  </a:lnTo>
                  <a:lnTo>
                    <a:pt x="0" y="216001"/>
                  </a:lnTo>
                  <a:lnTo>
                    <a:pt x="0" y="1823262"/>
                  </a:lnTo>
                  <a:lnTo>
                    <a:pt x="5704" y="1872788"/>
                  </a:lnTo>
                  <a:lnTo>
                    <a:pt x="21955" y="1918253"/>
                  </a:lnTo>
                  <a:lnTo>
                    <a:pt x="47454" y="1958359"/>
                  </a:lnTo>
                  <a:lnTo>
                    <a:pt x="80904" y="1991810"/>
                  </a:lnTo>
                  <a:lnTo>
                    <a:pt x="121011" y="2017309"/>
                  </a:lnTo>
                  <a:lnTo>
                    <a:pt x="166475" y="2033559"/>
                  </a:lnTo>
                  <a:lnTo>
                    <a:pt x="216001" y="2039264"/>
                  </a:lnTo>
                  <a:lnTo>
                    <a:pt x="3034601" y="2039264"/>
                  </a:lnTo>
                  <a:lnTo>
                    <a:pt x="3084127" y="2033559"/>
                  </a:lnTo>
                  <a:lnTo>
                    <a:pt x="3129592" y="2017309"/>
                  </a:lnTo>
                  <a:lnTo>
                    <a:pt x="3169698" y="1991810"/>
                  </a:lnTo>
                  <a:lnTo>
                    <a:pt x="3203148" y="1958359"/>
                  </a:lnTo>
                  <a:lnTo>
                    <a:pt x="3228647" y="1918253"/>
                  </a:lnTo>
                  <a:lnTo>
                    <a:pt x="3244898" y="1872788"/>
                  </a:lnTo>
                  <a:lnTo>
                    <a:pt x="3250603" y="1823262"/>
                  </a:lnTo>
                  <a:lnTo>
                    <a:pt x="3250603" y="216001"/>
                  </a:lnTo>
                  <a:lnTo>
                    <a:pt x="3244898" y="166471"/>
                  </a:lnTo>
                  <a:lnTo>
                    <a:pt x="3228647" y="121005"/>
                  </a:lnTo>
                  <a:lnTo>
                    <a:pt x="3203148" y="80899"/>
                  </a:lnTo>
                  <a:lnTo>
                    <a:pt x="3169698" y="47450"/>
                  </a:lnTo>
                  <a:lnTo>
                    <a:pt x="3129592" y="21953"/>
                  </a:lnTo>
                  <a:lnTo>
                    <a:pt x="3084127" y="5704"/>
                  </a:lnTo>
                  <a:lnTo>
                    <a:pt x="3034601" y="0"/>
                  </a:lnTo>
                  <a:lnTo>
                    <a:pt x="216001" y="0"/>
                  </a:lnTo>
                  <a:close/>
                </a:path>
              </a:pathLst>
            </a:custGeom>
            <a:ln w="19050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3855173" y="2232011"/>
            <a:ext cx="3270250" cy="2058670"/>
            <a:chOff x="3855173" y="2232011"/>
            <a:chExt cx="3270250" cy="2058670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64698" y="2241537"/>
              <a:ext cx="3247097" cy="2039264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864698" y="2241536"/>
              <a:ext cx="3251200" cy="2039620"/>
            </a:xfrm>
            <a:custGeom>
              <a:avLst/>
              <a:gdLst/>
              <a:ahLst/>
              <a:cxnLst/>
              <a:rect l="l" t="t" r="r" b="b"/>
              <a:pathLst>
                <a:path w="3251200" h="2039620">
                  <a:moveTo>
                    <a:pt x="216001" y="0"/>
                  </a:moveTo>
                  <a:lnTo>
                    <a:pt x="166475" y="5704"/>
                  </a:lnTo>
                  <a:lnTo>
                    <a:pt x="121011" y="21953"/>
                  </a:lnTo>
                  <a:lnTo>
                    <a:pt x="80904" y="47450"/>
                  </a:lnTo>
                  <a:lnTo>
                    <a:pt x="47454" y="80899"/>
                  </a:lnTo>
                  <a:lnTo>
                    <a:pt x="21955" y="121005"/>
                  </a:lnTo>
                  <a:lnTo>
                    <a:pt x="5704" y="166471"/>
                  </a:lnTo>
                  <a:lnTo>
                    <a:pt x="0" y="216001"/>
                  </a:lnTo>
                  <a:lnTo>
                    <a:pt x="0" y="1823262"/>
                  </a:lnTo>
                  <a:lnTo>
                    <a:pt x="5704" y="1872788"/>
                  </a:lnTo>
                  <a:lnTo>
                    <a:pt x="21955" y="1918253"/>
                  </a:lnTo>
                  <a:lnTo>
                    <a:pt x="47454" y="1958359"/>
                  </a:lnTo>
                  <a:lnTo>
                    <a:pt x="80904" y="1991810"/>
                  </a:lnTo>
                  <a:lnTo>
                    <a:pt x="121011" y="2017309"/>
                  </a:lnTo>
                  <a:lnTo>
                    <a:pt x="166475" y="2033559"/>
                  </a:lnTo>
                  <a:lnTo>
                    <a:pt x="216001" y="2039264"/>
                  </a:lnTo>
                  <a:lnTo>
                    <a:pt x="3034601" y="2039264"/>
                  </a:lnTo>
                  <a:lnTo>
                    <a:pt x="3084127" y="2033559"/>
                  </a:lnTo>
                  <a:lnTo>
                    <a:pt x="3129592" y="2017309"/>
                  </a:lnTo>
                  <a:lnTo>
                    <a:pt x="3169698" y="1991810"/>
                  </a:lnTo>
                  <a:lnTo>
                    <a:pt x="3203148" y="1958359"/>
                  </a:lnTo>
                  <a:lnTo>
                    <a:pt x="3228647" y="1918253"/>
                  </a:lnTo>
                  <a:lnTo>
                    <a:pt x="3244898" y="1872788"/>
                  </a:lnTo>
                  <a:lnTo>
                    <a:pt x="3250603" y="1823262"/>
                  </a:lnTo>
                  <a:lnTo>
                    <a:pt x="3250603" y="216001"/>
                  </a:lnTo>
                  <a:lnTo>
                    <a:pt x="3244898" y="166471"/>
                  </a:lnTo>
                  <a:lnTo>
                    <a:pt x="3228647" y="121005"/>
                  </a:lnTo>
                  <a:lnTo>
                    <a:pt x="3203148" y="80899"/>
                  </a:lnTo>
                  <a:lnTo>
                    <a:pt x="3169698" y="47450"/>
                  </a:lnTo>
                  <a:lnTo>
                    <a:pt x="3129592" y="21953"/>
                  </a:lnTo>
                  <a:lnTo>
                    <a:pt x="3084127" y="5704"/>
                  </a:lnTo>
                  <a:lnTo>
                    <a:pt x="3034601" y="0"/>
                  </a:lnTo>
                  <a:lnTo>
                    <a:pt x="216001" y="0"/>
                  </a:lnTo>
                  <a:close/>
                </a:path>
              </a:pathLst>
            </a:custGeom>
            <a:ln w="19050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3855173" y="4461667"/>
            <a:ext cx="3270250" cy="2058670"/>
            <a:chOff x="3855173" y="4461667"/>
            <a:chExt cx="3270250" cy="2058670"/>
          </a:xfrm>
        </p:grpSpPr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64698" y="4471187"/>
              <a:ext cx="3250603" cy="2039264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3864698" y="4471192"/>
              <a:ext cx="3251200" cy="2039620"/>
            </a:xfrm>
            <a:custGeom>
              <a:avLst/>
              <a:gdLst/>
              <a:ahLst/>
              <a:cxnLst/>
              <a:rect l="l" t="t" r="r" b="b"/>
              <a:pathLst>
                <a:path w="3251200" h="2039620">
                  <a:moveTo>
                    <a:pt x="216001" y="0"/>
                  </a:moveTo>
                  <a:lnTo>
                    <a:pt x="166475" y="5704"/>
                  </a:lnTo>
                  <a:lnTo>
                    <a:pt x="121011" y="21953"/>
                  </a:lnTo>
                  <a:lnTo>
                    <a:pt x="80904" y="47450"/>
                  </a:lnTo>
                  <a:lnTo>
                    <a:pt x="47454" y="80899"/>
                  </a:lnTo>
                  <a:lnTo>
                    <a:pt x="21955" y="121005"/>
                  </a:lnTo>
                  <a:lnTo>
                    <a:pt x="5704" y="166471"/>
                  </a:lnTo>
                  <a:lnTo>
                    <a:pt x="0" y="216001"/>
                  </a:lnTo>
                  <a:lnTo>
                    <a:pt x="0" y="1823262"/>
                  </a:lnTo>
                  <a:lnTo>
                    <a:pt x="5704" y="1872788"/>
                  </a:lnTo>
                  <a:lnTo>
                    <a:pt x="21955" y="1918253"/>
                  </a:lnTo>
                  <a:lnTo>
                    <a:pt x="47454" y="1958359"/>
                  </a:lnTo>
                  <a:lnTo>
                    <a:pt x="80904" y="1991810"/>
                  </a:lnTo>
                  <a:lnTo>
                    <a:pt x="121011" y="2017309"/>
                  </a:lnTo>
                  <a:lnTo>
                    <a:pt x="166475" y="2033559"/>
                  </a:lnTo>
                  <a:lnTo>
                    <a:pt x="216001" y="2039264"/>
                  </a:lnTo>
                  <a:lnTo>
                    <a:pt x="3034601" y="2039264"/>
                  </a:lnTo>
                  <a:lnTo>
                    <a:pt x="3084127" y="2033559"/>
                  </a:lnTo>
                  <a:lnTo>
                    <a:pt x="3129592" y="2017309"/>
                  </a:lnTo>
                  <a:lnTo>
                    <a:pt x="3169698" y="1991810"/>
                  </a:lnTo>
                  <a:lnTo>
                    <a:pt x="3203148" y="1958359"/>
                  </a:lnTo>
                  <a:lnTo>
                    <a:pt x="3228647" y="1918253"/>
                  </a:lnTo>
                  <a:lnTo>
                    <a:pt x="3244898" y="1872788"/>
                  </a:lnTo>
                  <a:lnTo>
                    <a:pt x="3250603" y="1823262"/>
                  </a:lnTo>
                  <a:lnTo>
                    <a:pt x="3250603" y="216001"/>
                  </a:lnTo>
                  <a:lnTo>
                    <a:pt x="3244898" y="166471"/>
                  </a:lnTo>
                  <a:lnTo>
                    <a:pt x="3228647" y="121005"/>
                  </a:lnTo>
                  <a:lnTo>
                    <a:pt x="3203148" y="80899"/>
                  </a:lnTo>
                  <a:lnTo>
                    <a:pt x="3169698" y="47450"/>
                  </a:lnTo>
                  <a:lnTo>
                    <a:pt x="3129592" y="21953"/>
                  </a:lnTo>
                  <a:lnTo>
                    <a:pt x="3084127" y="5704"/>
                  </a:lnTo>
                  <a:lnTo>
                    <a:pt x="3034601" y="0"/>
                  </a:lnTo>
                  <a:lnTo>
                    <a:pt x="216001" y="0"/>
                  </a:lnTo>
                  <a:close/>
                </a:path>
              </a:pathLst>
            </a:custGeom>
            <a:ln w="19050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575994" y="2372830"/>
            <a:ext cx="288290" cy="288290"/>
            <a:chOff x="575994" y="2372830"/>
            <a:chExt cx="288290" cy="288290"/>
          </a:xfrm>
        </p:grpSpPr>
        <p:sp>
          <p:nvSpPr>
            <p:cNvPr id="15" name="object 15"/>
            <p:cNvSpPr/>
            <p:nvPr/>
          </p:nvSpPr>
          <p:spPr>
            <a:xfrm>
              <a:off x="575994" y="2372830"/>
              <a:ext cx="288290" cy="288290"/>
            </a:xfrm>
            <a:custGeom>
              <a:avLst/>
              <a:gdLst/>
              <a:ahLst/>
              <a:cxnLst/>
              <a:rect l="l" t="t" r="r" b="b"/>
              <a:pathLst>
                <a:path w="288290" h="288289">
                  <a:moveTo>
                    <a:pt x="144005" y="0"/>
                  </a:moveTo>
                  <a:lnTo>
                    <a:pt x="98490" y="7340"/>
                  </a:lnTo>
                  <a:lnTo>
                    <a:pt x="58959" y="27781"/>
                  </a:lnTo>
                  <a:lnTo>
                    <a:pt x="27785" y="58951"/>
                  </a:lnTo>
                  <a:lnTo>
                    <a:pt x="7341" y="98478"/>
                  </a:lnTo>
                  <a:lnTo>
                    <a:pt x="0" y="143992"/>
                  </a:lnTo>
                  <a:lnTo>
                    <a:pt x="7341" y="189507"/>
                  </a:lnTo>
                  <a:lnTo>
                    <a:pt x="27785" y="229038"/>
                  </a:lnTo>
                  <a:lnTo>
                    <a:pt x="58959" y="260211"/>
                  </a:lnTo>
                  <a:lnTo>
                    <a:pt x="98490" y="280655"/>
                  </a:lnTo>
                  <a:lnTo>
                    <a:pt x="144005" y="287997"/>
                  </a:lnTo>
                  <a:lnTo>
                    <a:pt x="189520" y="280655"/>
                  </a:lnTo>
                  <a:lnTo>
                    <a:pt x="229051" y="260211"/>
                  </a:lnTo>
                  <a:lnTo>
                    <a:pt x="260224" y="229038"/>
                  </a:lnTo>
                  <a:lnTo>
                    <a:pt x="280668" y="189507"/>
                  </a:lnTo>
                  <a:lnTo>
                    <a:pt x="288010" y="143992"/>
                  </a:lnTo>
                  <a:lnTo>
                    <a:pt x="280668" y="98478"/>
                  </a:lnTo>
                  <a:lnTo>
                    <a:pt x="260224" y="58951"/>
                  </a:lnTo>
                  <a:lnTo>
                    <a:pt x="229051" y="27781"/>
                  </a:lnTo>
                  <a:lnTo>
                    <a:pt x="189520" y="7340"/>
                  </a:lnTo>
                  <a:lnTo>
                    <a:pt x="144005" y="0"/>
                  </a:lnTo>
                  <a:close/>
                </a:path>
              </a:pathLst>
            </a:custGeom>
            <a:solidFill>
              <a:srgbClr val="034EA2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59223" y="2453941"/>
              <a:ext cx="122135" cy="125780"/>
            </a:xfrm>
            <a:prstGeom prst="rect">
              <a:avLst/>
            </a:prstGeom>
          </p:spPr>
        </p:pic>
      </p:grpSp>
      <p:grpSp>
        <p:nvGrpSpPr>
          <p:cNvPr id="17" name="object 17"/>
          <p:cNvGrpSpPr/>
          <p:nvPr/>
        </p:nvGrpSpPr>
        <p:grpSpPr>
          <a:xfrm>
            <a:off x="3995995" y="2372830"/>
            <a:ext cx="288290" cy="288290"/>
            <a:chOff x="3995995" y="2372830"/>
            <a:chExt cx="288290" cy="288290"/>
          </a:xfrm>
        </p:grpSpPr>
        <p:sp>
          <p:nvSpPr>
            <p:cNvPr id="18" name="object 18"/>
            <p:cNvSpPr/>
            <p:nvPr/>
          </p:nvSpPr>
          <p:spPr>
            <a:xfrm>
              <a:off x="3995995" y="2372830"/>
              <a:ext cx="288290" cy="288290"/>
            </a:xfrm>
            <a:custGeom>
              <a:avLst/>
              <a:gdLst/>
              <a:ahLst/>
              <a:cxnLst/>
              <a:rect l="l" t="t" r="r" b="b"/>
              <a:pathLst>
                <a:path w="288289" h="288289">
                  <a:moveTo>
                    <a:pt x="144005" y="0"/>
                  </a:moveTo>
                  <a:lnTo>
                    <a:pt x="98490" y="7340"/>
                  </a:lnTo>
                  <a:lnTo>
                    <a:pt x="58959" y="27781"/>
                  </a:lnTo>
                  <a:lnTo>
                    <a:pt x="27785" y="58951"/>
                  </a:lnTo>
                  <a:lnTo>
                    <a:pt x="7341" y="98478"/>
                  </a:lnTo>
                  <a:lnTo>
                    <a:pt x="0" y="143992"/>
                  </a:lnTo>
                  <a:lnTo>
                    <a:pt x="7341" y="189507"/>
                  </a:lnTo>
                  <a:lnTo>
                    <a:pt x="27785" y="229038"/>
                  </a:lnTo>
                  <a:lnTo>
                    <a:pt x="58959" y="260211"/>
                  </a:lnTo>
                  <a:lnTo>
                    <a:pt x="98490" y="280655"/>
                  </a:lnTo>
                  <a:lnTo>
                    <a:pt x="144005" y="287997"/>
                  </a:lnTo>
                  <a:lnTo>
                    <a:pt x="189520" y="280655"/>
                  </a:lnTo>
                  <a:lnTo>
                    <a:pt x="229051" y="260211"/>
                  </a:lnTo>
                  <a:lnTo>
                    <a:pt x="260224" y="229038"/>
                  </a:lnTo>
                  <a:lnTo>
                    <a:pt x="280668" y="189507"/>
                  </a:lnTo>
                  <a:lnTo>
                    <a:pt x="288010" y="143992"/>
                  </a:lnTo>
                  <a:lnTo>
                    <a:pt x="280668" y="98478"/>
                  </a:lnTo>
                  <a:lnTo>
                    <a:pt x="260224" y="58951"/>
                  </a:lnTo>
                  <a:lnTo>
                    <a:pt x="229051" y="27781"/>
                  </a:lnTo>
                  <a:lnTo>
                    <a:pt x="189520" y="7340"/>
                  </a:lnTo>
                  <a:lnTo>
                    <a:pt x="144005" y="0"/>
                  </a:lnTo>
                  <a:close/>
                </a:path>
              </a:pathLst>
            </a:custGeom>
            <a:solidFill>
              <a:srgbClr val="034EA2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092809" y="2453936"/>
              <a:ext cx="107454" cy="125780"/>
            </a:xfrm>
            <a:prstGeom prst="rect">
              <a:avLst/>
            </a:prstGeom>
          </p:spPr>
        </p:pic>
      </p:grpSp>
      <p:grpSp>
        <p:nvGrpSpPr>
          <p:cNvPr id="20" name="object 20"/>
          <p:cNvGrpSpPr/>
          <p:nvPr/>
        </p:nvGrpSpPr>
        <p:grpSpPr>
          <a:xfrm>
            <a:off x="575994" y="4602499"/>
            <a:ext cx="288290" cy="288290"/>
            <a:chOff x="575994" y="4602499"/>
            <a:chExt cx="288290" cy="288290"/>
          </a:xfrm>
        </p:grpSpPr>
        <p:sp>
          <p:nvSpPr>
            <p:cNvPr id="21" name="object 21"/>
            <p:cNvSpPr/>
            <p:nvPr/>
          </p:nvSpPr>
          <p:spPr>
            <a:xfrm>
              <a:off x="575994" y="4602499"/>
              <a:ext cx="288290" cy="288290"/>
            </a:xfrm>
            <a:custGeom>
              <a:avLst/>
              <a:gdLst/>
              <a:ahLst/>
              <a:cxnLst/>
              <a:rect l="l" t="t" r="r" b="b"/>
              <a:pathLst>
                <a:path w="288290" h="288289">
                  <a:moveTo>
                    <a:pt x="144005" y="0"/>
                  </a:moveTo>
                  <a:lnTo>
                    <a:pt x="98490" y="7340"/>
                  </a:lnTo>
                  <a:lnTo>
                    <a:pt x="58959" y="27781"/>
                  </a:lnTo>
                  <a:lnTo>
                    <a:pt x="27785" y="58951"/>
                  </a:lnTo>
                  <a:lnTo>
                    <a:pt x="7341" y="98478"/>
                  </a:lnTo>
                  <a:lnTo>
                    <a:pt x="0" y="143992"/>
                  </a:lnTo>
                  <a:lnTo>
                    <a:pt x="7341" y="189507"/>
                  </a:lnTo>
                  <a:lnTo>
                    <a:pt x="27785" y="229038"/>
                  </a:lnTo>
                  <a:lnTo>
                    <a:pt x="58959" y="260211"/>
                  </a:lnTo>
                  <a:lnTo>
                    <a:pt x="98490" y="280655"/>
                  </a:lnTo>
                  <a:lnTo>
                    <a:pt x="144005" y="287997"/>
                  </a:lnTo>
                  <a:lnTo>
                    <a:pt x="189520" y="280655"/>
                  </a:lnTo>
                  <a:lnTo>
                    <a:pt x="229051" y="260211"/>
                  </a:lnTo>
                  <a:lnTo>
                    <a:pt x="260224" y="229038"/>
                  </a:lnTo>
                  <a:lnTo>
                    <a:pt x="280668" y="189507"/>
                  </a:lnTo>
                  <a:lnTo>
                    <a:pt x="288010" y="143992"/>
                  </a:lnTo>
                  <a:lnTo>
                    <a:pt x="280668" y="98478"/>
                  </a:lnTo>
                  <a:lnTo>
                    <a:pt x="260224" y="58951"/>
                  </a:lnTo>
                  <a:lnTo>
                    <a:pt x="229051" y="27781"/>
                  </a:lnTo>
                  <a:lnTo>
                    <a:pt x="189520" y="7340"/>
                  </a:lnTo>
                  <a:lnTo>
                    <a:pt x="144005" y="0"/>
                  </a:lnTo>
                  <a:close/>
                </a:path>
              </a:pathLst>
            </a:custGeom>
            <a:solidFill>
              <a:srgbClr val="034EA2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2" name="object 2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56396" y="4681076"/>
              <a:ext cx="127698" cy="130822"/>
            </a:xfrm>
            <a:prstGeom prst="rect">
              <a:avLst/>
            </a:prstGeom>
          </p:spPr>
        </p:pic>
      </p:grpSp>
      <p:grpSp>
        <p:nvGrpSpPr>
          <p:cNvPr id="23" name="object 23"/>
          <p:cNvGrpSpPr/>
          <p:nvPr/>
        </p:nvGrpSpPr>
        <p:grpSpPr>
          <a:xfrm>
            <a:off x="3995995" y="4602499"/>
            <a:ext cx="288290" cy="288290"/>
            <a:chOff x="3995995" y="4602499"/>
            <a:chExt cx="288290" cy="288290"/>
          </a:xfrm>
        </p:grpSpPr>
        <p:sp>
          <p:nvSpPr>
            <p:cNvPr id="24" name="object 24"/>
            <p:cNvSpPr/>
            <p:nvPr/>
          </p:nvSpPr>
          <p:spPr>
            <a:xfrm>
              <a:off x="3995995" y="4602499"/>
              <a:ext cx="288290" cy="288290"/>
            </a:xfrm>
            <a:custGeom>
              <a:avLst/>
              <a:gdLst/>
              <a:ahLst/>
              <a:cxnLst/>
              <a:rect l="l" t="t" r="r" b="b"/>
              <a:pathLst>
                <a:path w="288289" h="288289">
                  <a:moveTo>
                    <a:pt x="144005" y="0"/>
                  </a:moveTo>
                  <a:lnTo>
                    <a:pt x="98490" y="7340"/>
                  </a:lnTo>
                  <a:lnTo>
                    <a:pt x="58959" y="27781"/>
                  </a:lnTo>
                  <a:lnTo>
                    <a:pt x="27785" y="58951"/>
                  </a:lnTo>
                  <a:lnTo>
                    <a:pt x="7341" y="98478"/>
                  </a:lnTo>
                  <a:lnTo>
                    <a:pt x="0" y="143992"/>
                  </a:lnTo>
                  <a:lnTo>
                    <a:pt x="7341" y="189507"/>
                  </a:lnTo>
                  <a:lnTo>
                    <a:pt x="27785" y="229038"/>
                  </a:lnTo>
                  <a:lnTo>
                    <a:pt x="58959" y="260211"/>
                  </a:lnTo>
                  <a:lnTo>
                    <a:pt x="98490" y="280655"/>
                  </a:lnTo>
                  <a:lnTo>
                    <a:pt x="144005" y="287997"/>
                  </a:lnTo>
                  <a:lnTo>
                    <a:pt x="189520" y="280655"/>
                  </a:lnTo>
                  <a:lnTo>
                    <a:pt x="229051" y="260211"/>
                  </a:lnTo>
                  <a:lnTo>
                    <a:pt x="260224" y="229038"/>
                  </a:lnTo>
                  <a:lnTo>
                    <a:pt x="280668" y="189507"/>
                  </a:lnTo>
                  <a:lnTo>
                    <a:pt x="288010" y="143992"/>
                  </a:lnTo>
                  <a:lnTo>
                    <a:pt x="280668" y="98478"/>
                  </a:lnTo>
                  <a:lnTo>
                    <a:pt x="260224" y="58951"/>
                  </a:lnTo>
                  <a:lnTo>
                    <a:pt x="229051" y="27781"/>
                  </a:lnTo>
                  <a:lnTo>
                    <a:pt x="189520" y="7340"/>
                  </a:lnTo>
                  <a:lnTo>
                    <a:pt x="144005" y="0"/>
                  </a:lnTo>
                  <a:close/>
                </a:path>
              </a:pathLst>
            </a:custGeom>
            <a:solidFill>
              <a:srgbClr val="034EA2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5" name="object 2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091294" y="4683598"/>
              <a:ext cx="117690" cy="125780"/>
            </a:xfrm>
            <a:prstGeom prst="rect">
              <a:avLst/>
            </a:prstGeom>
          </p:spPr>
        </p:pic>
      </p:grpSp>
      <p:grpSp>
        <p:nvGrpSpPr>
          <p:cNvPr id="26" name="object 26"/>
          <p:cNvGrpSpPr/>
          <p:nvPr/>
        </p:nvGrpSpPr>
        <p:grpSpPr>
          <a:xfrm>
            <a:off x="431998" y="432003"/>
            <a:ext cx="6696075" cy="1620520"/>
            <a:chOff x="431998" y="432003"/>
            <a:chExt cx="6696075" cy="1620520"/>
          </a:xfrm>
        </p:grpSpPr>
        <p:sp>
          <p:nvSpPr>
            <p:cNvPr id="27" name="object 27"/>
            <p:cNvSpPr/>
            <p:nvPr/>
          </p:nvSpPr>
          <p:spPr>
            <a:xfrm>
              <a:off x="431998" y="432003"/>
              <a:ext cx="6696075" cy="1620520"/>
            </a:xfrm>
            <a:custGeom>
              <a:avLst/>
              <a:gdLst/>
              <a:ahLst/>
              <a:cxnLst/>
              <a:rect l="l" t="t" r="r" b="b"/>
              <a:pathLst>
                <a:path w="6696075" h="1620520">
                  <a:moveTo>
                    <a:pt x="6479997" y="0"/>
                  </a:moveTo>
                  <a:lnTo>
                    <a:pt x="216001" y="0"/>
                  </a:lnTo>
                  <a:lnTo>
                    <a:pt x="166475" y="5704"/>
                  </a:lnTo>
                  <a:lnTo>
                    <a:pt x="121011" y="21955"/>
                  </a:lnTo>
                  <a:lnTo>
                    <a:pt x="80904" y="47454"/>
                  </a:lnTo>
                  <a:lnTo>
                    <a:pt x="47454" y="80904"/>
                  </a:lnTo>
                  <a:lnTo>
                    <a:pt x="21955" y="121011"/>
                  </a:lnTo>
                  <a:lnTo>
                    <a:pt x="5704" y="166475"/>
                  </a:lnTo>
                  <a:lnTo>
                    <a:pt x="0" y="216001"/>
                  </a:lnTo>
                  <a:lnTo>
                    <a:pt x="0" y="1403997"/>
                  </a:lnTo>
                  <a:lnTo>
                    <a:pt x="5704" y="1453523"/>
                  </a:lnTo>
                  <a:lnTo>
                    <a:pt x="21955" y="1498988"/>
                  </a:lnTo>
                  <a:lnTo>
                    <a:pt x="47454" y="1539094"/>
                  </a:lnTo>
                  <a:lnTo>
                    <a:pt x="80904" y="1572545"/>
                  </a:lnTo>
                  <a:lnTo>
                    <a:pt x="121011" y="1598044"/>
                  </a:lnTo>
                  <a:lnTo>
                    <a:pt x="166475" y="1614294"/>
                  </a:lnTo>
                  <a:lnTo>
                    <a:pt x="216001" y="1619999"/>
                  </a:lnTo>
                  <a:lnTo>
                    <a:pt x="6479997" y="1619999"/>
                  </a:lnTo>
                  <a:lnTo>
                    <a:pt x="6529527" y="1614294"/>
                  </a:lnTo>
                  <a:lnTo>
                    <a:pt x="6574993" y="1598044"/>
                  </a:lnTo>
                  <a:lnTo>
                    <a:pt x="6615099" y="1572545"/>
                  </a:lnTo>
                  <a:lnTo>
                    <a:pt x="6648548" y="1539094"/>
                  </a:lnTo>
                  <a:lnTo>
                    <a:pt x="6674045" y="1498988"/>
                  </a:lnTo>
                  <a:lnTo>
                    <a:pt x="6690294" y="1453523"/>
                  </a:lnTo>
                  <a:lnTo>
                    <a:pt x="6695998" y="1403997"/>
                  </a:lnTo>
                  <a:lnTo>
                    <a:pt x="6695998" y="216001"/>
                  </a:lnTo>
                  <a:lnTo>
                    <a:pt x="6690294" y="166475"/>
                  </a:lnTo>
                  <a:lnTo>
                    <a:pt x="6674045" y="121011"/>
                  </a:lnTo>
                  <a:lnTo>
                    <a:pt x="6648548" y="80904"/>
                  </a:lnTo>
                  <a:lnTo>
                    <a:pt x="6615099" y="47454"/>
                  </a:lnTo>
                  <a:lnTo>
                    <a:pt x="6574993" y="21955"/>
                  </a:lnTo>
                  <a:lnTo>
                    <a:pt x="6529527" y="5704"/>
                  </a:lnTo>
                  <a:lnTo>
                    <a:pt x="6479997" y="0"/>
                  </a:lnTo>
                  <a:close/>
                </a:path>
              </a:pathLst>
            </a:custGeom>
            <a:solidFill>
              <a:srgbClr val="72CBC9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object 28"/>
            <p:cNvSpPr/>
            <p:nvPr/>
          </p:nvSpPr>
          <p:spPr>
            <a:xfrm>
              <a:off x="648006" y="629107"/>
              <a:ext cx="383540" cy="383540"/>
            </a:xfrm>
            <a:custGeom>
              <a:avLst/>
              <a:gdLst/>
              <a:ahLst/>
              <a:cxnLst/>
              <a:rect l="l" t="t" r="r" b="b"/>
              <a:pathLst>
                <a:path w="383540" h="383540">
                  <a:moveTo>
                    <a:pt x="191693" y="0"/>
                  </a:moveTo>
                  <a:lnTo>
                    <a:pt x="147740" y="5062"/>
                  </a:lnTo>
                  <a:lnTo>
                    <a:pt x="107392" y="19484"/>
                  </a:lnTo>
                  <a:lnTo>
                    <a:pt x="71800" y="42113"/>
                  </a:lnTo>
                  <a:lnTo>
                    <a:pt x="42113" y="71800"/>
                  </a:lnTo>
                  <a:lnTo>
                    <a:pt x="19484" y="107392"/>
                  </a:lnTo>
                  <a:lnTo>
                    <a:pt x="5062" y="147740"/>
                  </a:lnTo>
                  <a:lnTo>
                    <a:pt x="0" y="191693"/>
                  </a:lnTo>
                  <a:lnTo>
                    <a:pt x="5062" y="235651"/>
                  </a:lnTo>
                  <a:lnTo>
                    <a:pt x="19484" y="276002"/>
                  </a:lnTo>
                  <a:lnTo>
                    <a:pt x="42113" y="311597"/>
                  </a:lnTo>
                  <a:lnTo>
                    <a:pt x="71800" y="341285"/>
                  </a:lnTo>
                  <a:lnTo>
                    <a:pt x="107392" y="363915"/>
                  </a:lnTo>
                  <a:lnTo>
                    <a:pt x="147740" y="378337"/>
                  </a:lnTo>
                  <a:lnTo>
                    <a:pt x="191693" y="383400"/>
                  </a:lnTo>
                  <a:lnTo>
                    <a:pt x="235646" y="378337"/>
                  </a:lnTo>
                  <a:lnTo>
                    <a:pt x="275994" y="363915"/>
                  </a:lnTo>
                  <a:lnTo>
                    <a:pt x="311587" y="341285"/>
                  </a:lnTo>
                  <a:lnTo>
                    <a:pt x="341273" y="311597"/>
                  </a:lnTo>
                  <a:lnTo>
                    <a:pt x="363903" y="276002"/>
                  </a:lnTo>
                  <a:lnTo>
                    <a:pt x="378324" y="235651"/>
                  </a:lnTo>
                  <a:lnTo>
                    <a:pt x="383387" y="191693"/>
                  </a:lnTo>
                  <a:lnTo>
                    <a:pt x="378324" y="147740"/>
                  </a:lnTo>
                  <a:lnTo>
                    <a:pt x="363903" y="107392"/>
                  </a:lnTo>
                  <a:lnTo>
                    <a:pt x="341273" y="71800"/>
                  </a:lnTo>
                  <a:lnTo>
                    <a:pt x="311587" y="42113"/>
                  </a:lnTo>
                  <a:lnTo>
                    <a:pt x="275994" y="19484"/>
                  </a:lnTo>
                  <a:lnTo>
                    <a:pt x="235646" y="5062"/>
                  </a:lnTo>
                  <a:lnTo>
                    <a:pt x="19169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9" name="object 2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58844" y="712807"/>
              <a:ext cx="161709" cy="215988"/>
            </a:xfrm>
            <a:prstGeom prst="rect">
              <a:avLst/>
            </a:prstGeom>
          </p:spPr>
        </p:pic>
      </p:grpSp>
      <p:sp>
        <p:nvSpPr>
          <p:cNvPr id="30" name="object 30"/>
          <p:cNvSpPr txBox="1"/>
          <p:nvPr/>
        </p:nvSpPr>
        <p:spPr>
          <a:xfrm>
            <a:off x="1142300" y="574537"/>
            <a:ext cx="5836350" cy="133985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321945" algn="just">
              <a:lnSpc>
                <a:spcPct val="102600"/>
              </a:lnSpc>
              <a:spcBef>
                <a:spcPts val="60"/>
              </a:spcBef>
            </a:pP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Sequencing:</a:t>
            </a:r>
            <a:r>
              <a:rPr sz="1300" b="1" spc="155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Arrange</a:t>
            </a:r>
            <a:r>
              <a:rPr sz="1300" b="1" spc="185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300" b="1" spc="185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answers</a:t>
            </a:r>
            <a:r>
              <a:rPr sz="1300" b="1" spc="185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sz="1300" b="1" spc="185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accordance</a:t>
            </a:r>
            <a:r>
              <a:rPr sz="1300" b="1" spc="185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1300" b="1" spc="185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300" b="1" spc="185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sequence</a:t>
            </a:r>
            <a:r>
              <a:rPr sz="1300" b="1" spc="185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spc="-25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events</a:t>
            </a:r>
            <a:r>
              <a:rPr sz="1300" b="1" spc="135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sz="1300" b="1" spc="14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300" b="1" spc="14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story,</a:t>
            </a:r>
            <a:r>
              <a:rPr sz="1300" b="1" spc="14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300" b="1" spc="14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write</a:t>
            </a:r>
            <a:r>
              <a:rPr sz="1300" b="1" spc="14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down</a:t>
            </a:r>
            <a:r>
              <a:rPr sz="1300" b="1" spc="14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300" b="1" spc="14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letter</a:t>
            </a:r>
            <a:r>
              <a:rPr sz="1300" b="1" spc="105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representing</a:t>
            </a:r>
            <a:r>
              <a:rPr sz="1300" b="1" spc="14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300" b="1" spc="14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spc="-1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correct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</a:t>
            </a:r>
            <a:r>
              <a:rPr sz="1300" b="1" spc="75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sz="1300" b="1" spc="114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300" b="1" spc="114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spc="-1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circle.</a:t>
            </a:r>
            <a:endParaRPr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02600"/>
              </a:lnSpc>
              <a:spcBef>
                <a:spcPts val="785"/>
              </a:spcBef>
            </a:pP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Story</a:t>
            </a:r>
            <a:r>
              <a:rPr sz="1300" b="1" spc="125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Background:</a:t>
            </a:r>
            <a:r>
              <a:rPr sz="1300" b="1" spc="125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</a:t>
            </a:r>
            <a:r>
              <a:rPr sz="1300" b="1" spc="13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went</a:t>
            </a:r>
            <a:r>
              <a:rPr sz="1300" b="1" spc="125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sz="1300" b="1" spc="95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300" b="1" spc="125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hike</a:t>
            </a:r>
            <a:r>
              <a:rPr sz="1300" b="1" spc="13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sz="1300" b="1" spc="125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300" b="1" spc="13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country</a:t>
            </a:r>
            <a:r>
              <a:rPr sz="1300" b="1" spc="125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park</a:t>
            </a:r>
            <a:r>
              <a:rPr sz="1300" b="1" spc="13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300" b="1" spc="125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spc="-1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generated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plastic</a:t>
            </a:r>
            <a:r>
              <a:rPr sz="1300" b="1" spc="16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waste</a:t>
            </a:r>
            <a:r>
              <a:rPr sz="1300" b="1" spc="16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during</a:t>
            </a:r>
            <a:r>
              <a:rPr sz="1300" b="1" spc="165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hiking.</a:t>
            </a:r>
            <a:r>
              <a:rPr sz="1300" b="1" spc="16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sz="1300" b="1" spc="16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sz="1300" b="1" spc="165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</a:t>
            </a:r>
            <a:r>
              <a:rPr sz="1300" b="1" spc="16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handle</a:t>
            </a:r>
            <a:r>
              <a:rPr sz="1300" b="1" spc="16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sz="1300" b="1" spc="165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300" b="1" spc="16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waste</a:t>
            </a:r>
            <a:r>
              <a:rPr sz="1300" b="1" spc="16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spc="-2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</a:t>
            </a:r>
            <a:r>
              <a:rPr sz="1300" b="1" spc="85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spc="-2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left?</a:t>
            </a:r>
            <a:endParaRPr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422473" y="6699980"/>
            <a:ext cx="6715125" cy="641985"/>
            <a:chOff x="422473" y="6699980"/>
            <a:chExt cx="6715125" cy="641985"/>
          </a:xfrm>
        </p:grpSpPr>
        <p:sp>
          <p:nvSpPr>
            <p:cNvPr id="32" name="object 32"/>
            <p:cNvSpPr/>
            <p:nvPr/>
          </p:nvSpPr>
          <p:spPr>
            <a:xfrm>
              <a:off x="431998" y="6709505"/>
              <a:ext cx="6696075" cy="622935"/>
            </a:xfrm>
            <a:custGeom>
              <a:avLst/>
              <a:gdLst/>
              <a:ahLst/>
              <a:cxnLst/>
              <a:rect l="l" t="t" r="r" b="b"/>
              <a:pathLst>
                <a:path w="6696075" h="622934">
                  <a:moveTo>
                    <a:pt x="216001" y="0"/>
                  </a:moveTo>
                  <a:lnTo>
                    <a:pt x="166475" y="5704"/>
                  </a:lnTo>
                  <a:lnTo>
                    <a:pt x="121011" y="21955"/>
                  </a:lnTo>
                  <a:lnTo>
                    <a:pt x="80904" y="47454"/>
                  </a:lnTo>
                  <a:lnTo>
                    <a:pt x="47454" y="80904"/>
                  </a:lnTo>
                  <a:lnTo>
                    <a:pt x="21955" y="121011"/>
                  </a:lnTo>
                  <a:lnTo>
                    <a:pt x="5704" y="166475"/>
                  </a:lnTo>
                  <a:lnTo>
                    <a:pt x="0" y="216001"/>
                  </a:lnTo>
                  <a:lnTo>
                    <a:pt x="0" y="406806"/>
                  </a:lnTo>
                  <a:lnTo>
                    <a:pt x="5704" y="456332"/>
                  </a:lnTo>
                  <a:lnTo>
                    <a:pt x="21955" y="501796"/>
                  </a:lnTo>
                  <a:lnTo>
                    <a:pt x="47454" y="541903"/>
                  </a:lnTo>
                  <a:lnTo>
                    <a:pt x="80904" y="575353"/>
                  </a:lnTo>
                  <a:lnTo>
                    <a:pt x="121011" y="600852"/>
                  </a:lnTo>
                  <a:lnTo>
                    <a:pt x="166475" y="617103"/>
                  </a:lnTo>
                  <a:lnTo>
                    <a:pt x="216001" y="622808"/>
                  </a:lnTo>
                  <a:lnTo>
                    <a:pt x="6479997" y="622808"/>
                  </a:lnTo>
                  <a:lnTo>
                    <a:pt x="6529527" y="617103"/>
                  </a:lnTo>
                  <a:lnTo>
                    <a:pt x="6574993" y="600852"/>
                  </a:lnTo>
                  <a:lnTo>
                    <a:pt x="6615099" y="575353"/>
                  </a:lnTo>
                  <a:lnTo>
                    <a:pt x="6648548" y="541903"/>
                  </a:lnTo>
                  <a:lnTo>
                    <a:pt x="6674045" y="501796"/>
                  </a:lnTo>
                  <a:lnTo>
                    <a:pt x="6690294" y="456332"/>
                  </a:lnTo>
                  <a:lnTo>
                    <a:pt x="6695998" y="406806"/>
                  </a:lnTo>
                  <a:lnTo>
                    <a:pt x="6695998" y="216001"/>
                  </a:lnTo>
                  <a:lnTo>
                    <a:pt x="6690294" y="166475"/>
                  </a:lnTo>
                  <a:lnTo>
                    <a:pt x="6674045" y="121011"/>
                  </a:lnTo>
                  <a:lnTo>
                    <a:pt x="6648548" y="80904"/>
                  </a:lnTo>
                  <a:lnTo>
                    <a:pt x="6615099" y="47454"/>
                  </a:lnTo>
                  <a:lnTo>
                    <a:pt x="6574993" y="21955"/>
                  </a:lnTo>
                  <a:lnTo>
                    <a:pt x="6529527" y="5704"/>
                  </a:lnTo>
                  <a:lnTo>
                    <a:pt x="6479997" y="0"/>
                  </a:lnTo>
                  <a:lnTo>
                    <a:pt x="216001" y="0"/>
                  </a:lnTo>
                  <a:close/>
                </a:path>
              </a:pathLst>
            </a:custGeom>
            <a:ln w="19050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object 33"/>
            <p:cNvSpPr/>
            <p:nvPr/>
          </p:nvSpPr>
          <p:spPr>
            <a:xfrm>
              <a:off x="3209391" y="7019904"/>
              <a:ext cx="120650" cy="0"/>
            </a:xfrm>
            <a:custGeom>
              <a:avLst/>
              <a:gdLst/>
              <a:ahLst/>
              <a:cxnLst/>
              <a:rect l="l" t="t" r="r" b="b"/>
              <a:pathLst>
                <a:path w="120650">
                  <a:moveTo>
                    <a:pt x="0" y="0"/>
                  </a:moveTo>
                  <a:lnTo>
                    <a:pt x="120205" y="0"/>
                  </a:lnTo>
                </a:path>
              </a:pathLst>
            </a:custGeom>
            <a:ln w="38100">
              <a:solidFill>
                <a:srgbClr val="034EA2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object 34"/>
            <p:cNvSpPr/>
            <p:nvPr/>
          </p:nvSpPr>
          <p:spPr>
            <a:xfrm>
              <a:off x="3329598" y="6924114"/>
              <a:ext cx="95885" cy="191770"/>
            </a:xfrm>
            <a:custGeom>
              <a:avLst/>
              <a:gdLst/>
              <a:ahLst/>
              <a:cxnLst/>
              <a:rect l="l" t="t" r="r" b="b"/>
              <a:pathLst>
                <a:path w="95885" h="191770">
                  <a:moveTo>
                    <a:pt x="0" y="0"/>
                  </a:moveTo>
                  <a:lnTo>
                    <a:pt x="0" y="191592"/>
                  </a:lnTo>
                  <a:lnTo>
                    <a:pt x="95796" y="957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34EA2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object 35"/>
            <p:cNvSpPr/>
            <p:nvPr/>
          </p:nvSpPr>
          <p:spPr>
            <a:xfrm>
              <a:off x="4192196" y="7019904"/>
              <a:ext cx="120650" cy="0"/>
            </a:xfrm>
            <a:custGeom>
              <a:avLst/>
              <a:gdLst/>
              <a:ahLst/>
              <a:cxnLst/>
              <a:rect l="l" t="t" r="r" b="b"/>
              <a:pathLst>
                <a:path w="120650">
                  <a:moveTo>
                    <a:pt x="0" y="0"/>
                  </a:moveTo>
                  <a:lnTo>
                    <a:pt x="120205" y="0"/>
                  </a:lnTo>
                </a:path>
              </a:pathLst>
            </a:custGeom>
            <a:ln w="38100">
              <a:solidFill>
                <a:srgbClr val="034EA2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object 36"/>
            <p:cNvSpPr/>
            <p:nvPr/>
          </p:nvSpPr>
          <p:spPr>
            <a:xfrm>
              <a:off x="4312400" y="6924114"/>
              <a:ext cx="95885" cy="191770"/>
            </a:xfrm>
            <a:custGeom>
              <a:avLst/>
              <a:gdLst/>
              <a:ahLst/>
              <a:cxnLst/>
              <a:rect l="l" t="t" r="r" b="b"/>
              <a:pathLst>
                <a:path w="95885" h="191770">
                  <a:moveTo>
                    <a:pt x="0" y="0"/>
                  </a:moveTo>
                  <a:lnTo>
                    <a:pt x="0" y="191592"/>
                  </a:lnTo>
                  <a:lnTo>
                    <a:pt x="95796" y="957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34EA2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object 37"/>
            <p:cNvSpPr/>
            <p:nvPr/>
          </p:nvSpPr>
          <p:spPr>
            <a:xfrm>
              <a:off x="5171392" y="7019904"/>
              <a:ext cx="120650" cy="0"/>
            </a:xfrm>
            <a:custGeom>
              <a:avLst/>
              <a:gdLst/>
              <a:ahLst/>
              <a:cxnLst/>
              <a:rect l="l" t="t" r="r" b="b"/>
              <a:pathLst>
                <a:path w="120650">
                  <a:moveTo>
                    <a:pt x="0" y="0"/>
                  </a:moveTo>
                  <a:lnTo>
                    <a:pt x="120205" y="0"/>
                  </a:lnTo>
                </a:path>
              </a:pathLst>
            </a:custGeom>
            <a:ln w="38100">
              <a:solidFill>
                <a:srgbClr val="034EA2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object 38"/>
            <p:cNvSpPr/>
            <p:nvPr/>
          </p:nvSpPr>
          <p:spPr>
            <a:xfrm>
              <a:off x="5291596" y="6924114"/>
              <a:ext cx="95885" cy="191770"/>
            </a:xfrm>
            <a:custGeom>
              <a:avLst/>
              <a:gdLst/>
              <a:ahLst/>
              <a:cxnLst/>
              <a:rect l="l" t="t" r="r" b="b"/>
              <a:pathLst>
                <a:path w="95885" h="191770">
                  <a:moveTo>
                    <a:pt x="0" y="0"/>
                  </a:moveTo>
                  <a:lnTo>
                    <a:pt x="0" y="191592"/>
                  </a:lnTo>
                  <a:lnTo>
                    <a:pt x="95796" y="957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34EA2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object 39"/>
            <p:cNvSpPr/>
            <p:nvPr/>
          </p:nvSpPr>
          <p:spPr>
            <a:xfrm>
              <a:off x="2644197" y="6838079"/>
              <a:ext cx="368300" cy="368300"/>
            </a:xfrm>
            <a:custGeom>
              <a:avLst/>
              <a:gdLst/>
              <a:ahLst/>
              <a:cxnLst/>
              <a:rect l="l" t="t" r="r" b="b"/>
              <a:pathLst>
                <a:path w="368300" h="368300">
                  <a:moveTo>
                    <a:pt x="184023" y="368033"/>
                  </a:moveTo>
                  <a:lnTo>
                    <a:pt x="232945" y="361460"/>
                  </a:lnTo>
                  <a:lnTo>
                    <a:pt x="276905" y="342910"/>
                  </a:lnTo>
                  <a:lnTo>
                    <a:pt x="314148" y="314137"/>
                  </a:lnTo>
                  <a:lnTo>
                    <a:pt x="342922" y="276896"/>
                  </a:lnTo>
                  <a:lnTo>
                    <a:pt x="361472" y="232939"/>
                  </a:lnTo>
                  <a:lnTo>
                    <a:pt x="368046" y="184022"/>
                  </a:lnTo>
                  <a:lnTo>
                    <a:pt x="361472" y="135100"/>
                  </a:lnTo>
                  <a:lnTo>
                    <a:pt x="342922" y="91140"/>
                  </a:lnTo>
                  <a:lnTo>
                    <a:pt x="314148" y="53897"/>
                  </a:lnTo>
                  <a:lnTo>
                    <a:pt x="276905" y="25123"/>
                  </a:lnTo>
                  <a:lnTo>
                    <a:pt x="232945" y="6573"/>
                  </a:lnTo>
                  <a:lnTo>
                    <a:pt x="184023" y="0"/>
                  </a:lnTo>
                  <a:lnTo>
                    <a:pt x="135100" y="6573"/>
                  </a:lnTo>
                  <a:lnTo>
                    <a:pt x="91140" y="25123"/>
                  </a:lnTo>
                  <a:lnTo>
                    <a:pt x="53897" y="53897"/>
                  </a:lnTo>
                  <a:lnTo>
                    <a:pt x="25123" y="91140"/>
                  </a:lnTo>
                  <a:lnTo>
                    <a:pt x="6573" y="135100"/>
                  </a:lnTo>
                  <a:lnTo>
                    <a:pt x="0" y="184022"/>
                  </a:lnTo>
                  <a:lnTo>
                    <a:pt x="6573" y="232939"/>
                  </a:lnTo>
                  <a:lnTo>
                    <a:pt x="25123" y="276896"/>
                  </a:lnTo>
                  <a:lnTo>
                    <a:pt x="53897" y="314137"/>
                  </a:lnTo>
                  <a:lnTo>
                    <a:pt x="91140" y="342910"/>
                  </a:lnTo>
                  <a:lnTo>
                    <a:pt x="135100" y="361460"/>
                  </a:lnTo>
                  <a:lnTo>
                    <a:pt x="184023" y="368033"/>
                  </a:lnTo>
                  <a:close/>
                </a:path>
              </a:pathLst>
            </a:custGeom>
            <a:ln w="19050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object 40"/>
            <p:cNvSpPr/>
            <p:nvPr/>
          </p:nvSpPr>
          <p:spPr>
            <a:xfrm>
              <a:off x="3626996" y="6838079"/>
              <a:ext cx="368300" cy="368300"/>
            </a:xfrm>
            <a:custGeom>
              <a:avLst/>
              <a:gdLst/>
              <a:ahLst/>
              <a:cxnLst/>
              <a:rect l="l" t="t" r="r" b="b"/>
              <a:pathLst>
                <a:path w="368300" h="368300">
                  <a:moveTo>
                    <a:pt x="184023" y="368033"/>
                  </a:moveTo>
                  <a:lnTo>
                    <a:pt x="232945" y="361460"/>
                  </a:lnTo>
                  <a:lnTo>
                    <a:pt x="276905" y="342910"/>
                  </a:lnTo>
                  <a:lnTo>
                    <a:pt x="314148" y="314137"/>
                  </a:lnTo>
                  <a:lnTo>
                    <a:pt x="342922" y="276896"/>
                  </a:lnTo>
                  <a:lnTo>
                    <a:pt x="361472" y="232939"/>
                  </a:lnTo>
                  <a:lnTo>
                    <a:pt x="368046" y="184022"/>
                  </a:lnTo>
                  <a:lnTo>
                    <a:pt x="361472" y="135100"/>
                  </a:lnTo>
                  <a:lnTo>
                    <a:pt x="342922" y="91140"/>
                  </a:lnTo>
                  <a:lnTo>
                    <a:pt x="314148" y="53897"/>
                  </a:lnTo>
                  <a:lnTo>
                    <a:pt x="276905" y="25123"/>
                  </a:lnTo>
                  <a:lnTo>
                    <a:pt x="232945" y="6573"/>
                  </a:lnTo>
                  <a:lnTo>
                    <a:pt x="184023" y="0"/>
                  </a:lnTo>
                  <a:lnTo>
                    <a:pt x="135100" y="6573"/>
                  </a:lnTo>
                  <a:lnTo>
                    <a:pt x="91140" y="25123"/>
                  </a:lnTo>
                  <a:lnTo>
                    <a:pt x="53897" y="53897"/>
                  </a:lnTo>
                  <a:lnTo>
                    <a:pt x="25123" y="91140"/>
                  </a:lnTo>
                  <a:lnTo>
                    <a:pt x="6573" y="135100"/>
                  </a:lnTo>
                  <a:lnTo>
                    <a:pt x="0" y="184022"/>
                  </a:lnTo>
                  <a:lnTo>
                    <a:pt x="6573" y="232939"/>
                  </a:lnTo>
                  <a:lnTo>
                    <a:pt x="25123" y="276896"/>
                  </a:lnTo>
                  <a:lnTo>
                    <a:pt x="53897" y="314137"/>
                  </a:lnTo>
                  <a:lnTo>
                    <a:pt x="91140" y="342910"/>
                  </a:lnTo>
                  <a:lnTo>
                    <a:pt x="135100" y="361460"/>
                  </a:lnTo>
                  <a:lnTo>
                    <a:pt x="184023" y="368033"/>
                  </a:lnTo>
                  <a:close/>
                </a:path>
              </a:pathLst>
            </a:custGeom>
            <a:ln w="19050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object 41"/>
            <p:cNvSpPr/>
            <p:nvPr/>
          </p:nvSpPr>
          <p:spPr>
            <a:xfrm>
              <a:off x="4607996" y="6838079"/>
              <a:ext cx="368300" cy="368300"/>
            </a:xfrm>
            <a:custGeom>
              <a:avLst/>
              <a:gdLst/>
              <a:ahLst/>
              <a:cxnLst/>
              <a:rect l="l" t="t" r="r" b="b"/>
              <a:pathLst>
                <a:path w="368300" h="368300">
                  <a:moveTo>
                    <a:pt x="184023" y="368033"/>
                  </a:moveTo>
                  <a:lnTo>
                    <a:pt x="232945" y="361460"/>
                  </a:lnTo>
                  <a:lnTo>
                    <a:pt x="276905" y="342910"/>
                  </a:lnTo>
                  <a:lnTo>
                    <a:pt x="314148" y="314137"/>
                  </a:lnTo>
                  <a:lnTo>
                    <a:pt x="342922" y="276896"/>
                  </a:lnTo>
                  <a:lnTo>
                    <a:pt x="361472" y="232939"/>
                  </a:lnTo>
                  <a:lnTo>
                    <a:pt x="368046" y="184022"/>
                  </a:lnTo>
                  <a:lnTo>
                    <a:pt x="361472" y="135100"/>
                  </a:lnTo>
                  <a:lnTo>
                    <a:pt x="342922" y="91140"/>
                  </a:lnTo>
                  <a:lnTo>
                    <a:pt x="314148" y="53897"/>
                  </a:lnTo>
                  <a:lnTo>
                    <a:pt x="276905" y="25123"/>
                  </a:lnTo>
                  <a:lnTo>
                    <a:pt x="232945" y="6573"/>
                  </a:lnTo>
                  <a:lnTo>
                    <a:pt x="184023" y="0"/>
                  </a:lnTo>
                  <a:lnTo>
                    <a:pt x="135100" y="6573"/>
                  </a:lnTo>
                  <a:lnTo>
                    <a:pt x="91140" y="25123"/>
                  </a:lnTo>
                  <a:lnTo>
                    <a:pt x="53897" y="53897"/>
                  </a:lnTo>
                  <a:lnTo>
                    <a:pt x="25123" y="91140"/>
                  </a:lnTo>
                  <a:lnTo>
                    <a:pt x="6573" y="135100"/>
                  </a:lnTo>
                  <a:lnTo>
                    <a:pt x="0" y="184022"/>
                  </a:lnTo>
                  <a:lnTo>
                    <a:pt x="6573" y="232939"/>
                  </a:lnTo>
                  <a:lnTo>
                    <a:pt x="25123" y="276896"/>
                  </a:lnTo>
                  <a:lnTo>
                    <a:pt x="53897" y="314137"/>
                  </a:lnTo>
                  <a:lnTo>
                    <a:pt x="91140" y="342910"/>
                  </a:lnTo>
                  <a:lnTo>
                    <a:pt x="135100" y="361460"/>
                  </a:lnTo>
                  <a:lnTo>
                    <a:pt x="184023" y="368033"/>
                  </a:lnTo>
                  <a:close/>
                </a:path>
              </a:pathLst>
            </a:custGeom>
            <a:ln w="19050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object 42"/>
            <p:cNvSpPr/>
            <p:nvPr/>
          </p:nvSpPr>
          <p:spPr>
            <a:xfrm>
              <a:off x="5583596" y="6838079"/>
              <a:ext cx="368300" cy="368300"/>
            </a:xfrm>
            <a:custGeom>
              <a:avLst/>
              <a:gdLst/>
              <a:ahLst/>
              <a:cxnLst/>
              <a:rect l="l" t="t" r="r" b="b"/>
              <a:pathLst>
                <a:path w="368300" h="368300">
                  <a:moveTo>
                    <a:pt x="184023" y="368033"/>
                  </a:moveTo>
                  <a:lnTo>
                    <a:pt x="232945" y="361460"/>
                  </a:lnTo>
                  <a:lnTo>
                    <a:pt x="276905" y="342910"/>
                  </a:lnTo>
                  <a:lnTo>
                    <a:pt x="314148" y="314137"/>
                  </a:lnTo>
                  <a:lnTo>
                    <a:pt x="342922" y="276896"/>
                  </a:lnTo>
                  <a:lnTo>
                    <a:pt x="361472" y="232939"/>
                  </a:lnTo>
                  <a:lnTo>
                    <a:pt x="368046" y="184022"/>
                  </a:lnTo>
                  <a:lnTo>
                    <a:pt x="361472" y="135100"/>
                  </a:lnTo>
                  <a:lnTo>
                    <a:pt x="342922" y="91140"/>
                  </a:lnTo>
                  <a:lnTo>
                    <a:pt x="314148" y="53897"/>
                  </a:lnTo>
                  <a:lnTo>
                    <a:pt x="276905" y="25123"/>
                  </a:lnTo>
                  <a:lnTo>
                    <a:pt x="232945" y="6573"/>
                  </a:lnTo>
                  <a:lnTo>
                    <a:pt x="184023" y="0"/>
                  </a:lnTo>
                  <a:lnTo>
                    <a:pt x="135100" y="6573"/>
                  </a:lnTo>
                  <a:lnTo>
                    <a:pt x="91140" y="25123"/>
                  </a:lnTo>
                  <a:lnTo>
                    <a:pt x="53897" y="53897"/>
                  </a:lnTo>
                  <a:lnTo>
                    <a:pt x="25123" y="91140"/>
                  </a:lnTo>
                  <a:lnTo>
                    <a:pt x="6573" y="135100"/>
                  </a:lnTo>
                  <a:lnTo>
                    <a:pt x="0" y="184022"/>
                  </a:lnTo>
                  <a:lnTo>
                    <a:pt x="6573" y="232939"/>
                  </a:lnTo>
                  <a:lnTo>
                    <a:pt x="25123" y="276896"/>
                  </a:lnTo>
                  <a:lnTo>
                    <a:pt x="53897" y="314137"/>
                  </a:lnTo>
                  <a:lnTo>
                    <a:pt x="91140" y="342910"/>
                  </a:lnTo>
                  <a:lnTo>
                    <a:pt x="135100" y="361460"/>
                  </a:lnTo>
                  <a:lnTo>
                    <a:pt x="184023" y="368033"/>
                  </a:lnTo>
                  <a:close/>
                </a:path>
              </a:pathLst>
            </a:custGeom>
            <a:ln w="19050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1121299" y="6884378"/>
            <a:ext cx="1427456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Correct</a:t>
            </a:r>
            <a:r>
              <a:rPr sz="1500" b="1" spc="215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b="1" spc="-10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order:</a:t>
            </a:r>
            <a:endParaRPr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431998" y="7696800"/>
            <a:ext cx="6696075" cy="882015"/>
            <a:chOff x="431998" y="7696800"/>
            <a:chExt cx="6696075" cy="882015"/>
          </a:xfrm>
        </p:grpSpPr>
        <p:sp>
          <p:nvSpPr>
            <p:cNvPr id="45" name="object 45"/>
            <p:cNvSpPr/>
            <p:nvPr/>
          </p:nvSpPr>
          <p:spPr>
            <a:xfrm>
              <a:off x="432000" y="7696800"/>
              <a:ext cx="6696075" cy="422909"/>
            </a:xfrm>
            <a:custGeom>
              <a:avLst/>
              <a:gdLst/>
              <a:ahLst/>
              <a:cxnLst/>
              <a:rect l="l" t="t" r="r" b="b"/>
              <a:pathLst>
                <a:path w="6696075" h="422909">
                  <a:moveTo>
                    <a:pt x="6470472" y="0"/>
                  </a:moveTo>
                  <a:lnTo>
                    <a:pt x="225526" y="0"/>
                  </a:lnTo>
                  <a:lnTo>
                    <a:pt x="176000" y="5704"/>
                  </a:lnTo>
                  <a:lnTo>
                    <a:pt x="130536" y="21955"/>
                  </a:lnTo>
                  <a:lnTo>
                    <a:pt x="90429" y="47454"/>
                  </a:lnTo>
                  <a:lnTo>
                    <a:pt x="56979" y="80904"/>
                  </a:lnTo>
                  <a:lnTo>
                    <a:pt x="31480" y="121011"/>
                  </a:lnTo>
                  <a:lnTo>
                    <a:pt x="15229" y="166475"/>
                  </a:lnTo>
                  <a:lnTo>
                    <a:pt x="9525" y="216001"/>
                  </a:lnTo>
                  <a:lnTo>
                    <a:pt x="0" y="422478"/>
                  </a:lnTo>
                  <a:lnTo>
                    <a:pt x="6695998" y="422478"/>
                  </a:lnTo>
                  <a:lnTo>
                    <a:pt x="6686473" y="216001"/>
                  </a:lnTo>
                  <a:lnTo>
                    <a:pt x="6680768" y="166475"/>
                  </a:lnTo>
                  <a:lnTo>
                    <a:pt x="6664518" y="121011"/>
                  </a:lnTo>
                  <a:lnTo>
                    <a:pt x="6639019" y="80904"/>
                  </a:lnTo>
                  <a:lnTo>
                    <a:pt x="6605568" y="47454"/>
                  </a:lnTo>
                  <a:lnTo>
                    <a:pt x="6565462" y="21955"/>
                  </a:lnTo>
                  <a:lnTo>
                    <a:pt x="6519998" y="5704"/>
                  </a:lnTo>
                  <a:lnTo>
                    <a:pt x="6470472" y="0"/>
                  </a:lnTo>
                  <a:close/>
                </a:path>
              </a:pathLst>
            </a:custGeom>
            <a:solidFill>
              <a:srgbClr val="72CBC9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object 46"/>
            <p:cNvSpPr/>
            <p:nvPr/>
          </p:nvSpPr>
          <p:spPr>
            <a:xfrm>
              <a:off x="441523" y="7706330"/>
              <a:ext cx="6677025" cy="862965"/>
            </a:xfrm>
            <a:custGeom>
              <a:avLst/>
              <a:gdLst/>
              <a:ahLst/>
              <a:cxnLst/>
              <a:rect l="l" t="t" r="r" b="b"/>
              <a:pathLst>
                <a:path w="6677025" h="862965">
                  <a:moveTo>
                    <a:pt x="216001" y="0"/>
                  </a:moveTo>
                  <a:lnTo>
                    <a:pt x="166475" y="5704"/>
                  </a:lnTo>
                  <a:lnTo>
                    <a:pt x="121011" y="21953"/>
                  </a:lnTo>
                  <a:lnTo>
                    <a:pt x="80904" y="47450"/>
                  </a:lnTo>
                  <a:lnTo>
                    <a:pt x="47454" y="80899"/>
                  </a:lnTo>
                  <a:lnTo>
                    <a:pt x="21955" y="121005"/>
                  </a:lnTo>
                  <a:lnTo>
                    <a:pt x="5704" y="166471"/>
                  </a:lnTo>
                  <a:lnTo>
                    <a:pt x="0" y="216001"/>
                  </a:lnTo>
                  <a:lnTo>
                    <a:pt x="0" y="646950"/>
                  </a:lnTo>
                  <a:lnTo>
                    <a:pt x="5704" y="696476"/>
                  </a:lnTo>
                  <a:lnTo>
                    <a:pt x="21955" y="741941"/>
                  </a:lnTo>
                  <a:lnTo>
                    <a:pt x="47454" y="782047"/>
                  </a:lnTo>
                  <a:lnTo>
                    <a:pt x="80904" y="815498"/>
                  </a:lnTo>
                  <a:lnTo>
                    <a:pt x="121011" y="840997"/>
                  </a:lnTo>
                  <a:lnTo>
                    <a:pt x="166475" y="857247"/>
                  </a:lnTo>
                  <a:lnTo>
                    <a:pt x="216001" y="862952"/>
                  </a:lnTo>
                  <a:lnTo>
                    <a:pt x="6460947" y="862952"/>
                  </a:lnTo>
                  <a:lnTo>
                    <a:pt x="6510477" y="857247"/>
                  </a:lnTo>
                  <a:lnTo>
                    <a:pt x="6555943" y="840997"/>
                  </a:lnTo>
                  <a:lnTo>
                    <a:pt x="6596049" y="815498"/>
                  </a:lnTo>
                  <a:lnTo>
                    <a:pt x="6629498" y="782047"/>
                  </a:lnTo>
                  <a:lnTo>
                    <a:pt x="6654995" y="741941"/>
                  </a:lnTo>
                  <a:lnTo>
                    <a:pt x="6671244" y="696476"/>
                  </a:lnTo>
                  <a:lnTo>
                    <a:pt x="6676948" y="646950"/>
                  </a:lnTo>
                  <a:lnTo>
                    <a:pt x="6676948" y="216001"/>
                  </a:lnTo>
                  <a:lnTo>
                    <a:pt x="6671244" y="166471"/>
                  </a:lnTo>
                  <a:lnTo>
                    <a:pt x="6654995" y="121005"/>
                  </a:lnTo>
                  <a:lnTo>
                    <a:pt x="6629498" y="80899"/>
                  </a:lnTo>
                  <a:lnTo>
                    <a:pt x="6596049" y="47450"/>
                  </a:lnTo>
                  <a:lnTo>
                    <a:pt x="6555943" y="21953"/>
                  </a:lnTo>
                  <a:lnTo>
                    <a:pt x="6510477" y="5704"/>
                  </a:lnTo>
                  <a:lnTo>
                    <a:pt x="6460947" y="0"/>
                  </a:lnTo>
                  <a:lnTo>
                    <a:pt x="216001" y="0"/>
                  </a:lnTo>
                  <a:close/>
                </a:path>
              </a:pathLst>
            </a:custGeom>
            <a:ln w="19050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" name="object 47"/>
          <p:cNvGrpSpPr/>
          <p:nvPr/>
        </p:nvGrpSpPr>
        <p:grpSpPr>
          <a:xfrm>
            <a:off x="431998" y="8758806"/>
            <a:ext cx="6696075" cy="1282065"/>
            <a:chOff x="431998" y="8758806"/>
            <a:chExt cx="6696075" cy="1282065"/>
          </a:xfrm>
        </p:grpSpPr>
        <p:sp>
          <p:nvSpPr>
            <p:cNvPr id="48" name="object 48"/>
            <p:cNvSpPr/>
            <p:nvPr/>
          </p:nvSpPr>
          <p:spPr>
            <a:xfrm>
              <a:off x="440993" y="8767803"/>
              <a:ext cx="6680200" cy="602615"/>
            </a:xfrm>
            <a:custGeom>
              <a:avLst/>
              <a:gdLst/>
              <a:ahLst/>
              <a:cxnLst/>
              <a:rect l="l" t="t" r="r" b="b"/>
              <a:pathLst>
                <a:path w="6680200" h="602615">
                  <a:moveTo>
                    <a:pt x="6461480" y="0"/>
                  </a:moveTo>
                  <a:lnTo>
                    <a:pt x="216535" y="0"/>
                  </a:lnTo>
                  <a:lnTo>
                    <a:pt x="167008" y="5704"/>
                  </a:lnTo>
                  <a:lnTo>
                    <a:pt x="121544" y="21955"/>
                  </a:lnTo>
                  <a:lnTo>
                    <a:pt x="81438" y="47454"/>
                  </a:lnTo>
                  <a:lnTo>
                    <a:pt x="47987" y="80904"/>
                  </a:lnTo>
                  <a:lnTo>
                    <a:pt x="22488" y="121011"/>
                  </a:lnTo>
                  <a:lnTo>
                    <a:pt x="6238" y="166475"/>
                  </a:lnTo>
                  <a:lnTo>
                    <a:pt x="533" y="216001"/>
                  </a:lnTo>
                  <a:lnTo>
                    <a:pt x="0" y="602475"/>
                  </a:lnTo>
                  <a:lnTo>
                    <a:pt x="6679806" y="602475"/>
                  </a:lnTo>
                  <a:lnTo>
                    <a:pt x="6677482" y="216001"/>
                  </a:lnTo>
                  <a:lnTo>
                    <a:pt x="6671777" y="166475"/>
                  </a:lnTo>
                  <a:lnTo>
                    <a:pt x="6655526" y="121011"/>
                  </a:lnTo>
                  <a:lnTo>
                    <a:pt x="6630028" y="80904"/>
                  </a:lnTo>
                  <a:lnTo>
                    <a:pt x="6596577" y="47454"/>
                  </a:lnTo>
                  <a:lnTo>
                    <a:pt x="6556471" y="21955"/>
                  </a:lnTo>
                  <a:lnTo>
                    <a:pt x="6511006" y="5704"/>
                  </a:lnTo>
                  <a:lnTo>
                    <a:pt x="6461480" y="0"/>
                  </a:lnTo>
                  <a:close/>
                </a:path>
              </a:pathLst>
            </a:custGeom>
            <a:solidFill>
              <a:srgbClr val="72CBC9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object 49"/>
            <p:cNvSpPr/>
            <p:nvPr/>
          </p:nvSpPr>
          <p:spPr>
            <a:xfrm>
              <a:off x="441523" y="8768331"/>
              <a:ext cx="6677025" cy="1263015"/>
            </a:xfrm>
            <a:custGeom>
              <a:avLst/>
              <a:gdLst/>
              <a:ahLst/>
              <a:cxnLst/>
              <a:rect l="l" t="t" r="r" b="b"/>
              <a:pathLst>
                <a:path w="6677025" h="1263015">
                  <a:moveTo>
                    <a:pt x="216001" y="0"/>
                  </a:moveTo>
                  <a:lnTo>
                    <a:pt x="166475" y="5704"/>
                  </a:lnTo>
                  <a:lnTo>
                    <a:pt x="121011" y="21953"/>
                  </a:lnTo>
                  <a:lnTo>
                    <a:pt x="80904" y="47450"/>
                  </a:lnTo>
                  <a:lnTo>
                    <a:pt x="47454" y="80899"/>
                  </a:lnTo>
                  <a:lnTo>
                    <a:pt x="21955" y="121005"/>
                  </a:lnTo>
                  <a:lnTo>
                    <a:pt x="5704" y="166471"/>
                  </a:lnTo>
                  <a:lnTo>
                    <a:pt x="0" y="216001"/>
                  </a:lnTo>
                  <a:lnTo>
                    <a:pt x="0" y="1046543"/>
                  </a:lnTo>
                  <a:lnTo>
                    <a:pt x="5704" y="1096069"/>
                  </a:lnTo>
                  <a:lnTo>
                    <a:pt x="21955" y="1141534"/>
                  </a:lnTo>
                  <a:lnTo>
                    <a:pt x="47454" y="1181640"/>
                  </a:lnTo>
                  <a:lnTo>
                    <a:pt x="80904" y="1215090"/>
                  </a:lnTo>
                  <a:lnTo>
                    <a:pt x="121011" y="1240589"/>
                  </a:lnTo>
                  <a:lnTo>
                    <a:pt x="166475" y="1256840"/>
                  </a:lnTo>
                  <a:lnTo>
                    <a:pt x="216001" y="1262545"/>
                  </a:lnTo>
                  <a:lnTo>
                    <a:pt x="6460947" y="1262545"/>
                  </a:lnTo>
                  <a:lnTo>
                    <a:pt x="6510477" y="1256840"/>
                  </a:lnTo>
                  <a:lnTo>
                    <a:pt x="6555943" y="1240589"/>
                  </a:lnTo>
                  <a:lnTo>
                    <a:pt x="6596049" y="1215090"/>
                  </a:lnTo>
                  <a:lnTo>
                    <a:pt x="6629498" y="1181640"/>
                  </a:lnTo>
                  <a:lnTo>
                    <a:pt x="6654995" y="1141534"/>
                  </a:lnTo>
                  <a:lnTo>
                    <a:pt x="6671244" y="1096069"/>
                  </a:lnTo>
                  <a:lnTo>
                    <a:pt x="6676948" y="1046543"/>
                  </a:lnTo>
                  <a:lnTo>
                    <a:pt x="6676948" y="216001"/>
                  </a:lnTo>
                  <a:lnTo>
                    <a:pt x="6671244" y="166471"/>
                  </a:lnTo>
                  <a:lnTo>
                    <a:pt x="6654995" y="121005"/>
                  </a:lnTo>
                  <a:lnTo>
                    <a:pt x="6629498" y="80899"/>
                  </a:lnTo>
                  <a:lnTo>
                    <a:pt x="6596049" y="47450"/>
                  </a:lnTo>
                  <a:lnTo>
                    <a:pt x="6555943" y="21953"/>
                  </a:lnTo>
                  <a:lnTo>
                    <a:pt x="6510477" y="5704"/>
                  </a:lnTo>
                  <a:lnTo>
                    <a:pt x="6460947" y="0"/>
                  </a:lnTo>
                  <a:lnTo>
                    <a:pt x="216001" y="0"/>
                  </a:lnTo>
                  <a:close/>
                </a:path>
              </a:pathLst>
            </a:custGeom>
            <a:ln w="19050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0" name="object 50"/>
          <p:cNvSpPr txBox="1"/>
          <p:nvPr/>
        </p:nvSpPr>
        <p:spPr>
          <a:xfrm>
            <a:off x="599300" y="7788023"/>
            <a:ext cx="6322695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4305" indent="-141605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154305" algn="l"/>
              </a:tabLst>
            </a:pP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sz="1300" b="1" spc="15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did</a:t>
            </a:r>
            <a:r>
              <a:rPr sz="1300" b="1" spc="155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</a:t>
            </a:r>
            <a:r>
              <a:rPr sz="1300" b="1" spc="155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bring</a:t>
            </a:r>
            <a:r>
              <a:rPr sz="1300" b="1" spc="15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sz="1300" b="1" spc="114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hiking?</a:t>
            </a:r>
            <a:r>
              <a:rPr sz="1300" b="1" spc="155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(Please</a:t>
            </a:r>
            <a:r>
              <a:rPr sz="1300" b="1" spc="155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circle</a:t>
            </a:r>
            <a:r>
              <a:rPr sz="1300" b="1" spc="155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300" b="1" spc="15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correct</a:t>
            </a:r>
            <a:r>
              <a:rPr sz="1300" b="1" spc="155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spc="-1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</a:t>
            </a:r>
            <a:r>
              <a:rPr sz="1300" b="1" spc="-10" dirty="0" smtClean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object 50"/>
          <p:cNvSpPr txBox="1"/>
          <p:nvPr/>
        </p:nvSpPr>
        <p:spPr>
          <a:xfrm>
            <a:off x="599300" y="8667126"/>
            <a:ext cx="6322695" cy="6115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670"/>
              </a:spcBef>
            </a:pPr>
            <a:endParaRPr sz="1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76835" indent="180975">
              <a:lnSpc>
                <a:spcPct val="102600"/>
              </a:lnSpc>
              <a:buAutoNum type="arabicPeriod" startAt="2"/>
              <a:tabLst>
                <a:tab pos="193675" algn="l"/>
              </a:tabLst>
            </a:pP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Following</a:t>
            </a:r>
            <a:r>
              <a:rPr sz="1300" b="1" spc="145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300" b="1" spc="15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above</a:t>
            </a:r>
            <a:r>
              <a:rPr sz="1300" b="1" spc="15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question,</a:t>
            </a:r>
            <a:r>
              <a:rPr sz="1300" b="1" spc="15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sz="1300" b="1" spc="15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sz="1300" b="1" spc="15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</a:t>
            </a:r>
            <a:r>
              <a:rPr sz="1300" b="1" spc="15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required</a:t>
            </a:r>
            <a:r>
              <a:rPr sz="1300" b="1" spc="15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1300" b="1" spc="15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r>
              <a:rPr sz="1300" b="1" spc="15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before</a:t>
            </a:r>
            <a:r>
              <a:rPr sz="1300" b="1" spc="15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recycling</a:t>
            </a:r>
            <a:r>
              <a:rPr sz="1300" b="1" spc="15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spc="-25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sz="1300" b="1" spc="-1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recyclables</a:t>
            </a:r>
            <a:r>
              <a:rPr sz="1300" b="1" spc="-10" dirty="0" smtClean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566015" y="8178206"/>
            <a:ext cx="5688486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altLang="zh-HK" sz="1300" spc="10" dirty="0" smtClean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 </a:t>
            </a:r>
            <a:r>
              <a:rPr lang="en-US" altLang="zh-HK" sz="1300" spc="1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brought (a plastic bottle / a paper cup / an </a:t>
            </a:r>
            <a:r>
              <a:rPr lang="en-US" altLang="zh-HK" sz="1300" spc="10" dirty="0" err="1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aluminium</a:t>
            </a:r>
            <a:r>
              <a:rPr lang="en-US" altLang="zh-HK" sz="1300" spc="1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can) for hiking. </a:t>
            </a:r>
          </a:p>
        </p:txBody>
      </p:sp>
      <p:sp>
        <p:nvSpPr>
          <p:cNvPr id="53" name="矩形 52"/>
          <p:cNvSpPr/>
          <p:nvPr/>
        </p:nvSpPr>
        <p:spPr>
          <a:xfrm>
            <a:off x="566015" y="9466360"/>
            <a:ext cx="6562058" cy="504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>
              <a:lnSpc>
                <a:spcPct val="102600"/>
              </a:lnSpc>
              <a:tabLst>
                <a:tab pos="4766945" algn="l"/>
              </a:tabLst>
            </a:pPr>
            <a:r>
              <a:rPr lang="en-US" altLang="zh-HK" sz="1300" dirty="0" smtClean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en-US" altLang="zh-HK" sz="1300" spc="120" dirty="0" smtClean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HK" sz="1300" dirty="0" smtClean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altLang="zh-HK" sz="1300" spc="145" dirty="0" smtClean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HK" sz="1300" dirty="0" smtClean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item</a:t>
            </a:r>
            <a:r>
              <a:rPr lang="en-US" altLang="zh-HK" sz="1300" spc="145" dirty="0" smtClean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HK" sz="1300" dirty="0" smtClean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n-US" altLang="zh-HK" sz="1300" spc="145" dirty="0" smtClean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HK" sz="1300" dirty="0" smtClean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recyclable,</a:t>
            </a:r>
            <a:r>
              <a:rPr lang="en-US" altLang="zh-HK" sz="1300" spc="145" dirty="0" smtClean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HK" sz="1300" dirty="0" smtClean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</a:t>
            </a:r>
            <a:r>
              <a:rPr lang="en-US" altLang="zh-HK" sz="1300" spc="145" dirty="0" smtClean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HK" sz="1300" dirty="0" smtClean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en-US" altLang="zh-HK" sz="1300" spc="145" dirty="0" smtClean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HK" sz="1300" u="sng" dirty="0" smtClean="0">
                <a:solidFill>
                  <a:srgbClr val="323031"/>
                </a:solidFill>
                <a:uFill>
                  <a:solidFill>
                    <a:srgbClr val="323031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zh-HK" sz="1300" spc="280" dirty="0" smtClean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HK" sz="1300" dirty="0" smtClean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altLang="zh-HK" sz="1300" spc="114" dirty="0" smtClean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HK" sz="1300" dirty="0" smtClean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recyclable</a:t>
            </a:r>
            <a:r>
              <a:rPr lang="en-US" altLang="zh-HK" sz="1300" spc="114" dirty="0" smtClean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HK" sz="1300" dirty="0" smtClean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item </a:t>
            </a:r>
            <a:r>
              <a:rPr lang="en-US" altLang="zh-HK" sz="1300" spc="10" dirty="0" smtClean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before</a:t>
            </a:r>
            <a:r>
              <a:rPr lang="en-US" altLang="zh-HK" sz="1300" spc="150" dirty="0" smtClean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HK" sz="1300" spc="10" dirty="0" smtClean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recycling</a:t>
            </a:r>
            <a:r>
              <a:rPr lang="en-US" altLang="zh-HK" sz="1300" spc="155" dirty="0" smtClean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HK" sz="1300" spc="10" dirty="0" smtClean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en-US" altLang="zh-HK" sz="1300" spc="155" dirty="0" smtClean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HK" sz="1300" spc="10" dirty="0" smtClean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“GREEN@COMMUNITY”</a:t>
            </a:r>
            <a:r>
              <a:rPr lang="en-US" altLang="zh-HK" sz="1300" spc="155" dirty="0" smtClean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HK" sz="1300" spc="-50" dirty="0" smtClean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zh-HK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0230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</TotalTime>
  <Words>416</Words>
  <Application>Microsoft Office PowerPoint</Application>
  <PresentationFormat>自訂</PresentationFormat>
  <Paragraphs>44</Paragraphs>
  <Slides>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1" baseType="lpstr">
      <vt:lpstr>Microsoft JhengHei UI</vt:lpstr>
      <vt:lpstr>Noto Sans HK</vt:lpstr>
      <vt:lpstr>細明體</vt:lpstr>
      <vt:lpstr>Arial</vt:lpstr>
      <vt:lpstr>Boing Semibold</vt:lpstr>
      <vt:lpstr>Calibri</vt:lpstr>
      <vt:lpstr>Office Theme</vt:lpstr>
      <vt:lpstr>Worksheet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Edu-Cover_P1-P6_eng</dc:title>
  <cp:lastModifiedBy>Chiu-sang Raymond LEUNG</cp:lastModifiedBy>
  <cp:revision>4</cp:revision>
  <dcterms:created xsi:type="dcterms:W3CDTF">2024-10-28T05:52:07Z</dcterms:created>
  <dcterms:modified xsi:type="dcterms:W3CDTF">2024-10-29T02:39:34Z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2024-10-14T00:00:00Z</vt:filetime>
  </property>
  <property fmtid="{D5CDD505-2E9C-101B-9397-08002B2CF9AE}" pid="3" name="Creator">
    <vt:lpwstr>Adobe Illustrator 27.0 (Windows)</vt:lpwstr>
  </property>
  <property fmtid="{D5CDD505-2E9C-101B-9397-08002B2CF9AE}" pid="4" name="LastSaved">
    <vt:filetime>2024-10-28T00:00:00Z</vt:filetime>
  </property>
  <property fmtid="{D5CDD505-2E9C-101B-9397-08002B2CF9AE}" pid="5" name="Producer">
    <vt:lpwstr>Adobe PDF library 16.07</vt:lpwstr>
  </property>
</Properties>
</file>