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7556500" cy="10693400"/>
  <p:embeddedFontLst>
    <p:embeddedFont>
      <p:font typeface="Noto Sans HK" panose="020B0500000000000000" pitchFamily="34" charset="-120"/>
      <p:bold r:id="rId12"/>
    </p:embeddedFont>
    <p:embeddedFont>
      <p:font typeface="微軟正黑體" panose="020B0604030504040204" pitchFamily="34" charset="-120"/>
      <p:regular r:id="rId13"/>
      <p:bold r:id="rId14"/>
    </p:embeddedFont>
    <p:embeddedFont>
      <p:font typeface="Microsoft JhengHei UI" panose="020B0604030504040204" pitchFamily="34" charset="-120"/>
      <p:regular r:id="rId15"/>
      <p:bold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  <a:srgbClr val="00B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9" autoAdjust="0"/>
    <p:restoredTop sz="94875" autoAdjust="0"/>
  </p:normalViewPr>
  <p:slideViewPr>
    <p:cSldViewPr>
      <p:cViewPr>
        <p:scale>
          <a:sx n="66" d="100"/>
          <a:sy n="66" d="100"/>
        </p:scale>
        <p:origin x="2743" y="6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34EA2"/>
                </a:solidFill>
                <a:latin typeface="+mj-ea"/>
                <a:ea typeface="+mj-ea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0051" y="4274965"/>
            <a:ext cx="184785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34EA2"/>
                </a:solidFill>
                <a:latin typeface="Noto Sans HK"/>
                <a:cs typeface="Noto Sans HK"/>
              </a:defRPr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>
        <a:defRPr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0">
        <a:defRPr>
          <a:latin typeface="微軟正黑體" panose="020B0604030504040204" pitchFamily="34" charset="-12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5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42" Type="http://schemas.openxmlformats.org/officeDocument/2006/relationships/image" Target="../media/image68.png"/><Relationship Id="rId47" Type="http://schemas.openxmlformats.org/officeDocument/2006/relationships/image" Target="../media/image73.png"/><Relationship Id="rId50" Type="http://schemas.openxmlformats.org/officeDocument/2006/relationships/image" Target="../media/image76.png"/><Relationship Id="rId55" Type="http://schemas.openxmlformats.org/officeDocument/2006/relationships/image" Target="../media/image81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9" Type="http://schemas.openxmlformats.org/officeDocument/2006/relationships/image" Target="../media/image55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53" Type="http://schemas.openxmlformats.org/officeDocument/2006/relationships/image" Target="../media/image79.png"/><Relationship Id="rId5" Type="http://schemas.openxmlformats.org/officeDocument/2006/relationships/image" Target="../media/image31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69.png"/><Relationship Id="rId48" Type="http://schemas.openxmlformats.org/officeDocument/2006/relationships/image" Target="../media/image74.png"/><Relationship Id="rId56" Type="http://schemas.openxmlformats.org/officeDocument/2006/relationships/image" Target="../media/image82.png"/><Relationship Id="rId8" Type="http://schemas.openxmlformats.org/officeDocument/2006/relationships/image" Target="../media/image34.png"/><Relationship Id="rId51" Type="http://schemas.openxmlformats.org/officeDocument/2006/relationships/image" Target="../media/image77.png"/><Relationship Id="rId3" Type="http://schemas.openxmlformats.org/officeDocument/2006/relationships/image" Target="../media/image29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20" Type="http://schemas.openxmlformats.org/officeDocument/2006/relationships/image" Target="../media/image46.png"/><Relationship Id="rId41" Type="http://schemas.openxmlformats.org/officeDocument/2006/relationships/image" Target="../media/image67.png"/><Relationship Id="rId54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49" Type="http://schemas.openxmlformats.org/officeDocument/2006/relationships/image" Target="../media/image75.png"/><Relationship Id="rId57" Type="http://schemas.openxmlformats.org/officeDocument/2006/relationships/image" Target="../media/image83.png"/><Relationship Id="rId10" Type="http://schemas.openxmlformats.org/officeDocument/2006/relationships/image" Target="../media/image36.png"/><Relationship Id="rId31" Type="http://schemas.openxmlformats.org/officeDocument/2006/relationships/image" Target="../media/image57.png"/><Relationship Id="rId44" Type="http://schemas.openxmlformats.org/officeDocument/2006/relationships/image" Target="../media/image70.png"/><Relationship Id="rId52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9779" y="3756007"/>
            <a:ext cx="1458595" cy="471805"/>
          </a:xfrm>
          <a:custGeom>
            <a:avLst/>
            <a:gdLst/>
            <a:ahLst/>
            <a:cxnLst/>
            <a:rect l="l" t="t" r="r" b="b"/>
            <a:pathLst>
              <a:path w="1458595" h="471804">
                <a:moveTo>
                  <a:pt x="1214132" y="0"/>
                </a:moveTo>
                <a:lnTo>
                  <a:pt x="244094" y="0"/>
                </a:lnTo>
                <a:lnTo>
                  <a:pt x="194900" y="4791"/>
                </a:lnTo>
                <a:lnTo>
                  <a:pt x="149081" y="18535"/>
                </a:lnTo>
                <a:lnTo>
                  <a:pt x="107618" y="40282"/>
                </a:lnTo>
                <a:lnTo>
                  <a:pt x="71493" y="69084"/>
                </a:lnTo>
                <a:lnTo>
                  <a:pt x="41687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6"/>
                </a:lnTo>
                <a:lnTo>
                  <a:pt x="19181" y="327693"/>
                </a:lnTo>
                <a:lnTo>
                  <a:pt x="41687" y="367760"/>
                </a:lnTo>
                <a:lnTo>
                  <a:pt x="71493" y="402669"/>
                </a:lnTo>
                <a:lnTo>
                  <a:pt x="107618" y="431471"/>
                </a:lnTo>
                <a:lnTo>
                  <a:pt x="149081" y="453218"/>
                </a:lnTo>
                <a:lnTo>
                  <a:pt x="194900" y="466962"/>
                </a:lnTo>
                <a:lnTo>
                  <a:pt x="244094" y="471754"/>
                </a:lnTo>
                <a:lnTo>
                  <a:pt x="1214132" y="471754"/>
                </a:lnTo>
                <a:lnTo>
                  <a:pt x="1263326" y="466962"/>
                </a:lnTo>
                <a:lnTo>
                  <a:pt x="1309145" y="453218"/>
                </a:lnTo>
                <a:lnTo>
                  <a:pt x="1350608" y="431471"/>
                </a:lnTo>
                <a:lnTo>
                  <a:pt x="1386733" y="402669"/>
                </a:lnTo>
                <a:lnTo>
                  <a:pt x="1416539" y="367760"/>
                </a:lnTo>
                <a:lnTo>
                  <a:pt x="1439044" y="327693"/>
                </a:lnTo>
                <a:lnTo>
                  <a:pt x="1453267" y="283416"/>
                </a:lnTo>
                <a:lnTo>
                  <a:pt x="1458226" y="235877"/>
                </a:lnTo>
                <a:lnTo>
                  <a:pt x="1453267" y="188338"/>
                </a:lnTo>
                <a:lnTo>
                  <a:pt x="1439044" y="144060"/>
                </a:lnTo>
                <a:lnTo>
                  <a:pt x="1416539" y="103993"/>
                </a:lnTo>
                <a:lnTo>
                  <a:pt x="1386733" y="69084"/>
                </a:lnTo>
                <a:lnTo>
                  <a:pt x="1350608" y="40282"/>
                </a:lnTo>
                <a:lnTo>
                  <a:pt x="1309145" y="18535"/>
                </a:lnTo>
                <a:lnTo>
                  <a:pt x="1263326" y="4791"/>
                </a:lnTo>
                <a:lnTo>
                  <a:pt x="121413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5664" y="3771861"/>
            <a:ext cx="1392555" cy="10623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40"/>
              </a:spcBef>
            </a:pPr>
            <a:r>
              <a:rPr sz="1600" b="1" spc="70" dirty="0">
                <a:solidFill>
                  <a:srgbClr val="FFFFFF"/>
                </a:solidFill>
                <a:latin typeface="+mj-ea"/>
                <a:ea typeface="+mj-ea"/>
                <a:cs typeface="Noto Sans HK"/>
              </a:rPr>
              <a:t>小學一年級</a:t>
            </a:r>
            <a:endParaRPr sz="1600" b="1" dirty="0">
              <a:latin typeface="+mj-ea"/>
              <a:ea typeface="+mj-ea"/>
              <a:cs typeface="Noto Sans HK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3500" b="1" spc="6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工作紙</a:t>
            </a:r>
            <a:endParaRPr sz="3500" b="1" dirty="0">
              <a:latin typeface="+mj-ea"/>
              <a:ea typeface="+mj-ea"/>
              <a:cs typeface="Noto Sans HK"/>
            </a:endParaRPr>
          </a:p>
        </p:txBody>
      </p:sp>
    </p:spTree>
    <p:extLst>
      <p:ext uri="{BB962C8B-B14F-4D97-AF65-F5344CB8AC3E}">
        <p14:creationId xmlns:p14="http://schemas.microsoft.com/office/powerpoint/2010/main" val="2543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1961" y="441529"/>
            <a:ext cx="2238375" cy="452120"/>
          </a:xfrm>
          <a:custGeom>
            <a:avLst/>
            <a:gdLst/>
            <a:ahLst/>
            <a:cxnLst/>
            <a:rect l="l" t="t" r="r" b="b"/>
            <a:pathLst>
              <a:path w="2238375" h="452119">
                <a:moveTo>
                  <a:pt x="2004225" y="451802"/>
                </a:moveTo>
                <a:lnTo>
                  <a:pt x="2051344" y="447205"/>
                </a:lnTo>
                <a:lnTo>
                  <a:pt x="2095259" y="434022"/>
                </a:lnTo>
                <a:lnTo>
                  <a:pt x="2135021" y="413170"/>
                </a:lnTo>
                <a:lnTo>
                  <a:pt x="2169680" y="385564"/>
                </a:lnTo>
                <a:lnTo>
                  <a:pt x="2198289" y="352118"/>
                </a:lnTo>
                <a:lnTo>
                  <a:pt x="2219898" y="313747"/>
                </a:lnTo>
                <a:lnTo>
                  <a:pt x="2233559" y="271368"/>
                </a:lnTo>
                <a:lnTo>
                  <a:pt x="2238324" y="225894"/>
                </a:lnTo>
                <a:lnTo>
                  <a:pt x="2233559" y="180425"/>
                </a:lnTo>
                <a:lnTo>
                  <a:pt x="2219898" y="138049"/>
                </a:lnTo>
                <a:lnTo>
                  <a:pt x="2198289" y="99681"/>
                </a:lnTo>
                <a:lnTo>
                  <a:pt x="2169680" y="66236"/>
                </a:lnTo>
                <a:lnTo>
                  <a:pt x="2135021" y="38631"/>
                </a:lnTo>
                <a:lnTo>
                  <a:pt x="2095259" y="17779"/>
                </a:lnTo>
                <a:lnTo>
                  <a:pt x="2051344" y="4597"/>
                </a:lnTo>
                <a:lnTo>
                  <a:pt x="2004225" y="0"/>
                </a:lnTo>
                <a:lnTo>
                  <a:pt x="234086" y="0"/>
                </a:lnTo>
                <a:lnTo>
                  <a:pt x="186970" y="4597"/>
                </a:lnTo>
                <a:lnTo>
                  <a:pt x="143058" y="17779"/>
                </a:lnTo>
                <a:lnTo>
                  <a:pt x="103299" y="38631"/>
                </a:lnTo>
                <a:lnTo>
                  <a:pt x="68641" y="66236"/>
                </a:lnTo>
                <a:lnTo>
                  <a:pt x="40034" y="99681"/>
                </a:lnTo>
                <a:lnTo>
                  <a:pt x="18425" y="138049"/>
                </a:lnTo>
                <a:lnTo>
                  <a:pt x="4764" y="180425"/>
                </a:lnTo>
                <a:lnTo>
                  <a:pt x="0" y="225894"/>
                </a:lnTo>
                <a:lnTo>
                  <a:pt x="4764" y="271368"/>
                </a:lnTo>
                <a:lnTo>
                  <a:pt x="18425" y="313747"/>
                </a:lnTo>
                <a:lnTo>
                  <a:pt x="40034" y="352118"/>
                </a:lnTo>
                <a:lnTo>
                  <a:pt x="68641" y="385564"/>
                </a:lnTo>
                <a:lnTo>
                  <a:pt x="103299" y="413170"/>
                </a:lnTo>
                <a:lnTo>
                  <a:pt x="143058" y="434022"/>
                </a:lnTo>
                <a:lnTo>
                  <a:pt x="186970" y="447205"/>
                </a:lnTo>
                <a:lnTo>
                  <a:pt x="234086" y="451802"/>
                </a:lnTo>
                <a:lnTo>
                  <a:pt x="2004225" y="451802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8108" y="528016"/>
            <a:ext cx="452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00B9B5"/>
                </a:solidFill>
                <a:latin typeface="+mj-ea"/>
                <a:ea typeface="+mj-ea"/>
                <a:cs typeface="Noto Sans HK"/>
              </a:rPr>
              <a:t>姓名</a:t>
            </a:r>
            <a:endParaRPr sz="1600" dirty="0">
              <a:latin typeface="+mj-ea"/>
              <a:ea typeface="+mj-ea"/>
              <a:cs typeface="Noto Sans H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5807" y="446929"/>
            <a:ext cx="0" cy="441325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1007"/>
                </a:lnTo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0221" y="432007"/>
            <a:ext cx="1278255" cy="471805"/>
          </a:xfrm>
          <a:custGeom>
            <a:avLst/>
            <a:gdLst/>
            <a:ahLst/>
            <a:cxnLst/>
            <a:rect l="l" t="t" r="r" b="b"/>
            <a:pathLst>
              <a:path w="1278254" h="471805">
                <a:moveTo>
                  <a:pt x="1034122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034122" y="471754"/>
                </a:lnTo>
                <a:lnTo>
                  <a:pt x="1083316" y="466961"/>
                </a:lnTo>
                <a:lnTo>
                  <a:pt x="1129135" y="453216"/>
                </a:lnTo>
                <a:lnTo>
                  <a:pt x="1170598" y="431468"/>
                </a:lnTo>
                <a:lnTo>
                  <a:pt x="1206723" y="402664"/>
                </a:lnTo>
                <a:lnTo>
                  <a:pt x="1236529" y="367754"/>
                </a:lnTo>
                <a:lnTo>
                  <a:pt x="1259034" y="327687"/>
                </a:lnTo>
                <a:lnTo>
                  <a:pt x="1273257" y="283412"/>
                </a:lnTo>
                <a:lnTo>
                  <a:pt x="1278216" y="235877"/>
                </a:lnTo>
                <a:lnTo>
                  <a:pt x="1273257" y="188338"/>
                </a:lnTo>
                <a:lnTo>
                  <a:pt x="1259034" y="144060"/>
                </a:lnTo>
                <a:lnTo>
                  <a:pt x="1236529" y="103993"/>
                </a:lnTo>
                <a:lnTo>
                  <a:pt x="1206723" y="69084"/>
                </a:lnTo>
                <a:lnTo>
                  <a:pt x="1170598" y="40282"/>
                </a:lnTo>
                <a:lnTo>
                  <a:pt x="1129135" y="18535"/>
                </a:lnTo>
                <a:lnTo>
                  <a:pt x="1083316" y="4791"/>
                </a:lnTo>
                <a:lnTo>
                  <a:pt x="1034122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34983" y="529198"/>
            <a:ext cx="87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solidFill>
                  <a:srgbClr val="FFFFFF"/>
                </a:solidFill>
                <a:latin typeface="+mj-ea"/>
                <a:ea typeface="+mj-ea"/>
                <a:cs typeface="Noto Sans HK"/>
              </a:rPr>
              <a:t>延伸活動</a:t>
            </a:r>
            <a:endParaRPr sz="1600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1998" y="1263003"/>
            <a:ext cx="6718300" cy="8994140"/>
            <a:chOff x="431998" y="1263003"/>
            <a:chExt cx="6718300" cy="8994140"/>
          </a:xfrm>
        </p:grpSpPr>
        <p:sp>
          <p:nvSpPr>
            <p:cNvPr id="8" name="object 8"/>
            <p:cNvSpPr/>
            <p:nvPr/>
          </p:nvSpPr>
          <p:spPr>
            <a:xfrm>
              <a:off x="444698" y="1275710"/>
              <a:ext cx="6696075" cy="8971915"/>
            </a:xfrm>
            <a:custGeom>
              <a:avLst/>
              <a:gdLst/>
              <a:ahLst/>
              <a:cxnLst/>
              <a:rect l="l" t="t" r="r" b="b"/>
              <a:pathLst>
                <a:path w="6696075" h="897191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8755595"/>
                  </a:lnTo>
                  <a:lnTo>
                    <a:pt x="5704" y="8805122"/>
                  </a:lnTo>
                  <a:lnTo>
                    <a:pt x="21955" y="8850586"/>
                  </a:lnTo>
                  <a:lnTo>
                    <a:pt x="47454" y="8890692"/>
                  </a:lnTo>
                  <a:lnTo>
                    <a:pt x="80904" y="8924143"/>
                  </a:lnTo>
                  <a:lnTo>
                    <a:pt x="121011" y="8949642"/>
                  </a:lnTo>
                  <a:lnTo>
                    <a:pt x="166475" y="8965892"/>
                  </a:lnTo>
                  <a:lnTo>
                    <a:pt x="216001" y="8971597"/>
                  </a:lnTo>
                  <a:lnTo>
                    <a:pt x="6479997" y="8971597"/>
                  </a:lnTo>
                  <a:lnTo>
                    <a:pt x="6529527" y="8965892"/>
                  </a:lnTo>
                  <a:lnTo>
                    <a:pt x="6574993" y="8949642"/>
                  </a:lnTo>
                  <a:lnTo>
                    <a:pt x="6615099" y="8924143"/>
                  </a:lnTo>
                  <a:lnTo>
                    <a:pt x="6648548" y="8890692"/>
                  </a:lnTo>
                  <a:lnTo>
                    <a:pt x="6674045" y="8850586"/>
                  </a:lnTo>
                  <a:lnTo>
                    <a:pt x="6690294" y="8805122"/>
                  </a:lnTo>
                  <a:lnTo>
                    <a:pt x="6695998" y="8755595"/>
                  </a:lnTo>
                  <a:lnTo>
                    <a:pt x="6695998" y="216001"/>
                  </a:lnTo>
                  <a:lnTo>
                    <a:pt x="6690294" y="166471"/>
                  </a:lnTo>
                  <a:lnTo>
                    <a:pt x="6674045" y="121005"/>
                  </a:lnTo>
                  <a:lnTo>
                    <a:pt x="6648548" y="80899"/>
                  </a:lnTo>
                  <a:lnTo>
                    <a:pt x="6615099" y="47450"/>
                  </a:lnTo>
                  <a:lnTo>
                    <a:pt x="6574993" y="21953"/>
                  </a:lnTo>
                  <a:lnTo>
                    <a:pt x="6529527" y="5704"/>
                  </a:lnTo>
                  <a:lnTo>
                    <a:pt x="647999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1998" y="1263003"/>
              <a:ext cx="6696075" cy="897255"/>
            </a:xfrm>
            <a:custGeom>
              <a:avLst/>
              <a:gdLst/>
              <a:ahLst/>
              <a:cxnLst/>
              <a:rect l="l" t="t" r="r" b="b"/>
              <a:pathLst>
                <a:path w="6696075" h="89725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897001"/>
                  </a:lnTo>
                  <a:lnTo>
                    <a:pt x="6695998" y="897001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86899" y="1322884"/>
            <a:ext cx="5674995" cy="6902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200" b="1" spc="100" dirty="0">
                <a:solidFill>
                  <a:srgbClr val="FFFFFF"/>
                </a:solidFill>
                <a:latin typeface="+mn-ea"/>
                <a:ea typeface="+mn-ea"/>
                <a:cs typeface="Noto Sans HK"/>
              </a:rPr>
              <a:t>觀察記錄表</a:t>
            </a:r>
            <a:endParaRPr sz="2200" dirty="0">
              <a:latin typeface="+mn-ea"/>
              <a:ea typeface="+mn-ea"/>
              <a:cs typeface="Noto Sans HK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00" b="1" spc="-5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請在下方表格畫出你所觀察到的社區回收設施，或貼上照片以作記錄。</a:t>
            </a:r>
            <a:endParaRPr sz="1400" dirty="0">
              <a:latin typeface="+mn-ea"/>
              <a:ea typeface="+mn-ea"/>
              <a:cs typeface="Noto Sans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7901" y="1482295"/>
            <a:ext cx="467995" cy="468630"/>
            <a:chOff x="657901" y="1482295"/>
            <a:chExt cx="467995" cy="468630"/>
          </a:xfrm>
        </p:grpSpPr>
        <p:sp>
          <p:nvSpPr>
            <p:cNvPr id="12" name="object 12"/>
            <p:cNvSpPr/>
            <p:nvPr/>
          </p:nvSpPr>
          <p:spPr>
            <a:xfrm>
              <a:off x="657901" y="1482295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4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4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7123" y="1583353"/>
              <a:ext cx="269875" cy="266065"/>
            </a:xfrm>
            <a:custGeom>
              <a:avLst/>
              <a:gdLst/>
              <a:ahLst/>
              <a:cxnLst/>
              <a:rect l="l" t="t" r="r" b="b"/>
              <a:pathLst>
                <a:path w="269875" h="266064">
                  <a:moveTo>
                    <a:pt x="232740" y="198297"/>
                  </a:moveTo>
                  <a:lnTo>
                    <a:pt x="171132" y="198297"/>
                  </a:lnTo>
                  <a:lnTo>
                    <a:pt x="236613" y="263791"/>
                  </a:lnTo>
                  <a:lnTo>
                    <a:pt x="242189" y="265899"/>
                  </a:lnTo>
                  <a:lnTo>
                    <a:pt x="253339" y="265899"/>
                  </a:lnTo>
                  <a:lnTo>
                    <a:pt x="258914" y="263791"/>
                  </a:lnTo>
                  <a:lnTo>
                    <a:pt x="263182" y="259537"/>
                  </a:lnTo>
                  <a:lnTo>
                    <a:pt x="267961" y="252329"/>
                  </a:lnTo>
                  <a:lnTo>
                    <a:pt x="269552" y="244132"/>
                  </a:lnTo>
                  <a:lnTo>
                    <a:pt x="267955" y="235934"/>
                  </a:lnTo>
                  <a:lnTo>
                    <a:pt x="263169" y="228726"/>
                  </a:lnTo>
                  <a:lnTo>
                    <a:pt x="232740" y="198297"/>
                  </a:lnTo>
                  <a:close/>
                </a:path>
                <a:path w="269875" h="266064">
                  <a:moveTo>
                    <a:pt x="108915" y="0"/>
                  </a:moveTo>
                  <a:lnTo>
                    <a:pt x="66522" y="8558"/>
                  </a:lnTo>
                  <a:lnTo>
                    <a:pt x="31902" y="31897"/>
                  </a:lnTo>
                  <a:lnTo>
                    <a:pt x="8559" y="66517"/>
                  </a:lnTo>
                  <a:lnTo>
                    <a:pt x="0" y="108915"/>
                  </a:lnTo>
                  <a:lnTo>
                    <a:pt x="8558" y="151313"/>
                  </a:lnTo>
                  <a:lnTo>
                    <a:pt x="31897" y="185932"/>
                  </a:lnTo>
                  <a:lnTo>
                    <a:pt x="66517" y="209272"/>
                  </a:lnTo>
                  <a:lnTo>
                    <a:pt x="108915" y="217830"/>
                  </a:lnTo>
                  <a:lnTo>
                    <a:pt x="125917" y="216507"/>
                  </a:lnTo>
                  <a:lnTo>
                    <a:pt x="142086" y="212674"/>
                  </a:lnTo>
                  <a:lnTo>
                    <a:pt x="157223" y="206536"/>
                  </a:lnTo>
                  <a:lnTo>
                    <a:pt x="171132" y="198297"/>
                  </a:lnTo>
                  <a:lnTo>
                    <a:pt x="232740" y="198297"/>
                  </a:lnTo>
                  <a:lnTo>
                    <a:pt x="216979" y="182537"/>
                  </a:lnTo>
                  <a:lnTo>
                    <a:pt x="108915" y="182537"/>
                  </a:lnTo>
                  <a:lnTo>
                    <a:pt x="80261" y="176752"/>
                  </a:lnTo>
                  <a:lnTo>
                    <a:pt x="56859" y="160975"/>
                  </a:lnTo>
                  <a:lnTo>
                    <a:pt x="41079" y="137574"/>
                  </a:lnTo>
                  <a:lnTo>
                    <a:pt x="35293" y="108915"/>
                  </a:lnTo>
                  <a:lnTo>
                    <a:pt x="41079" y="80256"/>
                  </a:lnTo>
                  <a:lnTo>
                    <a:pt x="56859" y="56854"/>
                  </a:lnTo>
                  <a:lnTo>
                    <a:pt x="80261" y="41078"/>
                  </a:lnTo>
                  <a:lnTo>
                    <a:pt x="108915" y="35293"/>
                  </a:lnTo>
                  <a:lnTo>
                    <a:pt x="188228" y="35293"/>
                  </a:lnTo>
                  <a:lnTo>
                    <a:pt x="185939" y="31897"/>
                  </a:lnTo>
                  <a:lnTo>
                    <a:pt x="151315" y="8558"/>
                  </a:lnTo>
                  <a:lnTo>
                    <a:pt x="108915" y="0"/>
                  </a:lnTo>
                  <a:close/>
                </a:path>
                <a:path w="269875" h="266064">
                  <a:moveTo>
                    <a:pt x="188228" y="35293"/>
                  </a:moveTo>
                  <a:lnTo>
                    <a:pt x="108915" y="35293"/>
                  </a:lnTo>
                  <a:lnTo>
                    <a:pt x="137574" y="41078"/>
                  </a:lnTo>
                  <a:lnTo>
                    <a:pt x="160975" y="56854"/>
                  </a:lnTo>
                  <a:lnTo>
                    <a:pt x="176752" y="80256"/>
                  </a:lnTo>
                  <a:lnTo>
                    <a:pt x="182537" y="108915"/>
                  </a:lnTo>
                  <a:lnTo>
                    <a:pt x="176752" y="137574"/>
                  </a:lnTo>
                  <a:lnTo>
                    <a:pt x="160975" y="160975"/>
                  </a:lnTo>
                  <a:lnTo>
                    <a:pt x="137574" y="176752"/>
                  </a:lnTo>
                  <a:lnTo>
                    <a:pt x="108915" y="182537"/>
                  </a:lnTo>
                  <a:lnTo>
                    <a:pt x="216979" y="182537"/>
                  </a:lnTo>
                  <a:lnTo>
                    <a:pt x="201193" y="166750"/>
                  </a:lnTo>
                  <a:lnTo>
                    <a:pt x="208236" y="153631"/>
                  </a:lnTo>
                  <a:lnTo>
                    <a:pt x="213466" y="139519"/>
                  </a:lnTo>
                  <a:lnTo>
                    <a:pt x="216722" y="124563"/>
                  </a:lnTo>
                  <a:lnTo>
                    <a:pt x="217843" y="108915"/>
                  </a:lnTo>
                  <a:lnTo>
                    <a:pt x="209283" y="66517"/>
                  </a:lnTo>
                  <a:lnTo>
                    <a:pt x="188228" y="35293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+mj-ea"/>
                <a:ea typeface="+mj-ea"/>
                <a:cs typeface="Noto Sans HK"/>
              </a:rPr>
              <a:t>減廢回收你要知</a:t>
            </a:r>
            <a:endParaRPr sz="1600" dirty="0">
              <a:latin typeface="+mj-ea"/>
              <a:ea typeface="+mj-ea"/>
              <a:cs typeface="Noto Sans H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4294967295"/>
          </p:nvPr>
        </p:nvSpPr>
        <p:spPr>
          <a:xfrm>
            <a:off x="7131050" y="10286303"/>
            <a:ext cx="3358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>
                <a:latin typeface="+mj-lt"/>
              </a:rPr>
              <a:t>10</a:t>
            </a:fld>
            <a:endParaRPr spc="-25" dirty="0">
              <a:latin typeface="+mj-lt"/>
            </a:endParaRPr>
          </a:p>
        </p:txBody>
      </p:sp>
      <p:grpSp>
        <p:nvGrpSpPr>
          <p:cNvPr id="24" name="object 5"/>
          <p:cNvGrpSpPr/>
          <p:nvPr/>
        </p:nvGrpSpPr>
        <p:grpSpPr>
          <a:xfrm>
            <a:off x="3825976" y="433589"/>
            <a:ext cx="468000" cy="468000"/>
            <a:chOff x="6819427" y="432010"/>
            <a:chExt cx="396240" cy="396240"/>
          </a:xfrm>
        </p:grpSpPr>
        <p:sp>
          <p:nvSpPr>
            <p:cNvPr id="25" name="object 6"/>
            <p:cNvSpPr/>
            <p:nvPr/>
          </p:nvSpPr>
          <p:spPr>
            <a:xfrm>
              <a:off x="6819427" y="432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3919" y="518448"/>
              <a:ext cx="167017" cy="22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85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998" y="1188006"/>
            <a:ext cx="5472430" cy="777875"/>
          </a:xfrm>
          <a:custGeom>
            <a:avLst/>
            <a:gdLst/>
            <a:ahLst/>
            <a:cxnLst/>
            <a:rect l="l" t="t" r="r" b="b"/>
            <a:pathLst>
              <a:path w="5472430" h="777875">
                <a:moveTo>
                  <a:pt x="5255996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561594"/>
                </a:lnTo>
                <a:lnTo>
                  <a:pt x="5704" y="611120"/>
                </a:lnTo>
                <a:lnTo>
                  <a:pt x="21955" y="656584"/>
                </a:lnTo>
                <a:lnTo>
                  <a:pt x="47454" y="696690"/>
                </a:lnTo>
                <a:lnTo>
                  <a:pt x="80904" y="730141"/>
                </a:lnTo>
                <a:lnTo>
                  <a:pt x="121011" y="755640"/>
                </a:lnTo>
                <a:lnTo>
                  <a:pt x="166475" y="771890"/>
                </a:lnTo>
                <a:lnTo>
                  <a:pt x="216001" y="777595"/>
                </a:lnTo>
                <a:lnTo>
                  <a:pt x="5255996" y="777595"/>
                </a:lnTo>
                <a:lnTo>
                  <a:pt x="5305526" y="771890"/>
                </a:lnTo>
                <a:lnTo>
                  <a:pt x="5350992" y="755640"/>
                </a:lnTo>
                <a:lnTo>
                  <a:pt x="5391098" y="730141"/>
                </a:lnTo>
                <a:lnTo>
                  <a:pt x="5424548" y="696690"/>
                </a:lnTo>
                <a:lnTo>
                  <a:pt x="5450045" y="656584"/>
                </a:lnTo>
                <a:lnTo>
                  <a:pt x="5466293" y="611120"/>
                </a:lnTo>
                <a:lnTo>
                  <a:pt x="5471998" y="561594"/>
                </a:lnTo>
                <a:lnTo>
                  <a:pt x="5471998" y="216001"/>
                </a:lnTo>
                <a:lnTo>
                  <a:pt x="5466293" y="166475"/>
                </a:lnTo>
                <a:lnTo>
                  <a:pt x="5450045" y="121011"/>
                </a:lnTo>
                <a:lnTo>
                  <a:pt x="5424548" y="80904"/>
                </a:lnTo>
                <a:lnTo>
                  <a:pt x="5391098" y="47454"/>
                </a:lnTo>
                <a:lnTo>
                  <a:pt x="5350992" y="21955"/>
                </a:lnTo>
                <a:lnTo>
                  <a:pt x="5305526" y="5704"/>
                </a:lnTo>
                <a:lnTo>
                  <a:pt x="5255996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2300" y="1286228"/>
            <a:ext cx="4350385" cy="525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看圖判斷題︰請在圓圈內將可回收的家居廢物加上</a:t>
            </a:r>
            <a:r>
              <a:rPr sz="1400" b="1" spc="-5" dirty="0">
                <a:solidFill>
                  <a:srgbClr val="002F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✓</a:t>
            </a:r>
            <a:r>
              <a:rPr sz="1400" b="1" spc="-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；</a:t>
            </a:r>
            <a:r>
              <a:rPr sz="1400" b="1" spc="35" dirty="0" err="1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不可回收的家居廢物加上</a:t>
            </a:r>
            <a:r>
              <a:rPr sz="1400" b="1" spc="3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 </a:t>
            </a:r>
            <a:r>
              <a:rPr sz="2100" b="1" baseline="1984" dirty="0" smtClean="0">
                <a:solidFill>
                  <a:srgbClr val="002F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×</a:t>
            </a:r>
            <a:r>
              <a:rPr sz="1400" b="1" spc="-50" dirty="0" smtClean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。</a:t>
            </a:r>
            <a:endParaRPr sz="1400" dirty="0">
              <a:latin typeface="+mj-ea"/>
              <a:ea typeface="+mj-ea"/>
              <a:cs typeface="Noto Sans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5032" y="3670067"/>
            <a:ext cx="754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橡膠拖鞋</a:t>
            </a:r>
            <a:endParaRPr sz="1400" dirty="0">
              <a:latin typeface="+mj-ea"/>
              <a:ea typeface="+mj-ea"/>
              <a:cs typeface="Noto Sans H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5032" y="3657367"/>
            <a:ext cx="7499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智能手機</a:t>
            </a:r>
            <a:endParaRPr sz="1400" dirty="0">
              <a:latin typeface="+mj-ea"/>
              <a:ea typeface="+mj-ea"/>
              <a:cs typeface="Noto Sans H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5033" y="3657367"/>
            <a:ext cx="754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蔬果皮核</a:t>
            </a:r>
            <a:endParaRPr sz="1400" dirty="0">
              <a:latin typeface="+mj-ea"/>
              <a:ea typeface="+mj-ea"/>
              <a:cs typeface="Noto Sans H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1999" y="3561951"/>
            <a:ext cx="2136140" cy="0"/>
          </a:xfrm>
          <a:custGeom>
            <a:avLst/>
            <a:gdLst/>
            <a:ahLst/>
            <a:cxnLst/>
            <a:rect l="l" t="t" r="r" b="b"/>
            <a:pathLst>
              <a:path w="2136140">
                <a:moveTo>
                  <a:pt x="0" y="0"/>
                </a:moveTo>
                <a:lnTo>
                  <a:pt x="2136000" y="0"/>
                </a:lnTo>
              </a:path>
            </a:pathLst>
          </a:custGeom>
          <a:ln w="1270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11999" y="3561951"/>
            <a:ext cx="2136140" cy="0"/>
          </a:xfrm>
          <a:custGeom>
            <a:avLst/>
            <a:gdLst/>
            <a:ahLst/>
            <a:cxnLst/>
            <a:rect l="l" t="t" r="r" b="b"/>
            <a:pathLst>
              <a:path w="2136140">
                <a:moveTo>
                  <a:pt x="0" y="0"/>
                </a:moveTo>
                <a:lnTo>
                  <a:pt x="2136000" y="0"/>
                </a:lnTo>
              </a:path>
            </a:pathLst>
          </a:custGeom>
          <a:ln w="1270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91999" y="3561951"/>
            <a:ext cx="2136140" cy="0"/>
          </a:xfrm>
          <a:custGeom>
            <a:avLst/>
            <a:gdLst/>
            <a:ahLst/>
            <a:cxnLst/>
            <a:rect l="l" t="t" r="r" b="b"/>
            <a:pathLst>
              <a:path w="2136140">
                <a:moveTo>
                  <a:pt x="0" y="0"/>
                </a:moveTo>
                <a:lnTo>
                  <a:pt x="2136000" y="0"/>
                </a:lnTo>
              </a:path>
            </a:pathLst>
          </a:custGeom>
          <a:ln w="1270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16154" y="5610368"/>
            <a:ext cx="572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慳電膽</a:t>
            </a:r>
            <a:endParaRPr sz="1400" dirty="0">
              <a:latin typeface="+mj-ea"/>
              <a:ea typeface="+mj-ea"/>
              <a:cs typeface="Noto Sans H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3910" y="5610368"/>
            <a:ext cx="9366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一次性電池</a:t>
            </a:r>
            <a:endParaRPr sz="1400" dirty="0">
              <a:latin typeface="+mj-ea"/>
              <a:ea typeface="+mj-ea"/>
              <a:cs typeface="Noto Sans H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5033" y="5610368"/>
            <a:ext cx="754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即棄餐具</a:t>
            </a:r>
            <a:endParaRPr sz="1400" dirty="0">
              <a:latin typeface="+mj-ea"/>
              <a:ea typeface="+mj-ea"/>
              <a:cs typeface="Noto Sans H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999" y="5514954"/>
            <a:ext cx="2136140" cy="0"/>
          </a:xfrm>
          <a:custGeom>
            <a:avLst/>
            <a:gdLst/>
            <a:ahLst/>
            <a:cxnLst/>
            <a:rect l="l" t="t" r="r" b="b"/>
            <a:pathLst>
              <a:path w="2136140">
                <a:moveTo>
                  <a:pt x="0" y="0"/>
                </a:moveTo>
                <a:lnTo>
                  <a:pt x="2136000" y="0"/>
                </a:lnTo>
              </a:path>
            </a:pathLst>
          </a:custGeom>
          <a:ln w="1270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1999" y="5514954"/>
            <a:ext cx="2136140" cy="0"/>
          </a:xfrm>
          <a:custGeom>
            <a:avLst/>
            <a:gdLst/>
            <a:ahLst/>
            <a:cxnLst/>
            <a:rect l="l" t="t" r="r" b="b"/>
            <a:pathLst>
              <a:path w="2136140">
                <a:moveTo>
                  <a:pt x="0" y="0"/>
                </a:moveTo>
                <a:lnTo>
                  <a:pt x="2136000" y="0"/>
                </a:lnTo>
              </a:path>
            </a:pathLst>
          </a:custGeom>
          <a:ln w="1270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1999" y="5514954"/>
            <a:ext cx="2136140" cy="0"/>
          </a:xfrm>
          <a:custGeom>
            <a:avLst/>
            <a:gdLst/>
            <a:ahLst/>
            <a:cxnLst/>
            <a:rect l="l" t="t" r="r" b="b"/>
            <a:pathLst>
              <a:path w="2136140">
                <a:moveTo>
                  <a:pt x="0" y="0"/>
                </a:moveTo>
                <a:lnTo>
                  <a:pt x="2136000" y="0"/>
                </a:lnTo>
              </a:path>
            </a:pathLst>
          </a:custGeom>
          <a:ln w="1270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90326" y="6936008"/>
            <a:ext cx="1784985" cy="2969895"/>
            <a:chOff x="690326" y="6936008"/>
            <a:chExt cx="1784985" cy="2969895"/>
          </a:xfrm>
        </p:grpSpPr>
        <p:sp>
          <p:nvSpPr>
            <p:cNvPr id="17" name="object 17"/>
            <p:cNvSpPr/>
            <p:nvPr/>
          </p:nvSpPr>
          <p:spPr>
            <a:xfrm>
              <a:off x="703026" y="6948708"/>
              <a:ext cx="1759585" cy="2944495"/>
            </a:xfrm>
            <a:custGeom>
              <a:avLst/>
              <a:gdLst/>
              <a:ahLst/>
              <a:cxnLst/>
              <a:rect l="l" t="t" r="r" b="b"/>
              <a:pathLst>
                <a:path w="1759585" h="2944495">
                  <a:moveTo>
                    <a:pt x="1318082" y="2943974"/>
                  </a:moveTo>
                  <a:lnTo>
                    <a:pt x="441452" y="2943974"/>
                  </a:lnTo>
                  <a:lnTo>
                    <a:pt x="395514" y="2937855"/>
                  </a:lnTo>
                  <a:lnTo>
                    <a:pt x="353792" y="2920496"/>
                  </a:lnTo>
                  <a:lnTo>
                    <a:pt x="317831" y="2893391"/>
                  </a:lnTo>
                  <a:lnTo>
                    <a:pt x="289179" y="2858037"/>
                  </a:lnTo>
                  <a:lnTo>
                    <a:pt x="269380" y="2815929"/>
                  </a:lnTo>
                  <a:lnTo>
                    <a:pt x="259981" y="2768561"/>
                  </a:lnTo>
                  <a:lnTo>
                    <a:pt x="91008" y="497458"/>
                  </a:lnTo>
                  <a:lnTo>
                    <a:pt x="1668526" y="497458"/>
                  </a:lnTo>
                  <a:lnTo>
                    <a:pt x="1499552" y="2768561"/>
                  </a:lnTo>
                  <a:lnTo>
                    <a:pt x="1490153" y="2815929"/>
                  </a:lnTo>
                  <a:lnTo>
                    <a:pt x="1470355" y="2858037"/>
                  </a:lnTo>
                  <a:lnTo>
                    <a:pt x="1441702" y="2893391"/>
                  </a:lnTo>
                  <a:lnTo>
                    <a:pt x="1405741" y="2920496"/>
                  </a:lnTo>
                  <a:lnTo>
                    <a:pt x="1364019" y="2937855"/>
                  </a:lnTo>
                  <a:lnTo>
                    <a:pt x="1318082" y="2943974"/>
                  </a:lnTo>
                  <a:close/>
                </a:path>
                <a:path w="1759585" h="2944495">
                  <a:moveTo>
                    <a:pt x="0" y="307314"/>
                  </a:moveTo>
                  <a:lnTo>
                    <a:pt x="1759534" y="307314"/>
                  </a:lnTo>
                  <a:lnTo>
                    <a:pt x="1759534" y="497458"/>
                  </a:lnTo>
                  <a:lnTo>
                    <a:pt x="0" y="497458"/>
                  </a:lnTo>
                  <a:lnTo>
                    <a:pt x="0" y="307314"/>
                  </a:lnTo>
                  <a:close/>
                </a:path>
                <a:path w="1759585" h="2944495">
                  <a:moveTo>
                    <a:pt x="1668526" y="307314"/>
                  </a:moveTo>
                  <a:lnTo>
                    <a:pt x="91008" y="307314"/>
                  </a:lnTo>
                  <a:lnTo>
                    <a:pt x="153733" y="82727"/>
                  </a:lnTo>
                  <a:lnTo>
                    <a:pt x="169135" y="49120"/>
                  </a:lnTo>
                  <a:lnTo>
                    <a:pt x="193336" y="22980"/>
                  </a:lnTo>
                  <a:lnTo>
                    <a:pt x="224136" y="6032"/>
                  </a:lnTo>
                  <a:lnTo>
                    <a:pt x="259334" y="0"/>
                  </a:lnTo>
                  <a:lnTo>
                    <a:pt x="1500200" y="0"/>
                  </a:lnTo>
                  <a:lnTo>
                    <a:pt x="1566202" y="22980"/>
                  </a:lnTo>
                  <a:lnTo>
                    <a:pt x="1605800" y="82727"/>
                  </a:lnTo>
                  <a:lnTo>
                    <a:pt x="1668526" y="307314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3452" y="8797401"/>
              <a:ext cx="486409" cy="704215"/>
            </a:xfrm>
            <a:custGeom>
              <a:avLst/>
              <a:gdLst/>
              <a:ahLst/>
              <a:cxnLst/>
              <a:rect l="l" t="t" r="r" b="b"/>
              <a:pathLst>
                <a:path w="486410" h="704215">
                  <a:moveTo>
                    <a:pt x="357225" y="703668"/>
                  </a:moveTo>
                  <a:lnTo>
                    <a:pt x="21145" y="703668"/>
                  </a:lnTo>
                  <a:lnTo>
                    <a:pt x="12955" y="701992"/>
                  </a:lnTo>
                  <a:lnTo>
                    <a:pt x="6229" y="697428"/>
                  </a:lnTo>
                  <a:lnTo>
                    <a:pt x="1675" y="690676"/>
                  </a:lnTo>
                  <a:lnTo>
                    <a:pt x="0" y="682434"/>
                  </a:lnTo>
                  <a:lnTo>
                    <a:pt x="0" y="169900"/>
                  </a:lnTo>
                  <a:lnTo>
                    <a:pt x="31292" y="96558"/>
                  </a:lnTo>
                  <a:lnTo>
                    <a:pt x="46304" y="61379"/>
                  </a:lnTo>
                  <a:lnTo>
                    <a:pt x="63423" y="21247"/>
                  </a:lnTo>
                  <a:lnTo>
                    <a:pt x="67872" y="13399"/>
                  </a:lnTo>
                  <a:lnTo>
                    <a:pt x="74323" y="6599"/>
                  </a:lnTo>
                  <a:lnTo>
                    <a:pt x="82722" y="1810"/>
                  </a:lnTo>
                  <a:lnTo>
                    <a:pt x="93014" y="0"/>
                  </a:lnTo>
                  <a:lnTo>
                    <a:pt x="232511" y="0"/>
                  </a:lnTo>
                  <a:lnTo>
                    <a:pt x="264223" y="84950"/>
                  </a:lnTo>
                  <a:lnTo>
                    <a:pt x="454456" y="84950"/>
                  </a:lnTo>
                  <a:lnTo>
                    <a:pt x="486168" y="169900"/>
                  </a:lnTo>
                  <a:lnTo>
                    <a:pt x="486168" y="682434"/>
                  </a:lnTo>
                  <a:lnTo>
                    <a:pt x="484497" y="690665"/>
                  </a:lnTo>
                  <a:lnTo>
                    <a:pt x="479948" y="697418"/>
                  </a:lnTo>
                  <a:lnTo>
                    <a:pt x="473224" y="701988"/>
                  </a:lnTo>
                  <a:lnTo>
                    <a:pt x="465023" y="703668"/>
                  </a:lnTo>
                  <a:lnTo>
                    <a:pt x="396684" y="703668"/>
                  </a:lnTo>
                  <a:lnTo>
                    <a:pt x="357225" y="703668"/>
                  </a:lnTo>
                  <a:close/>
                </a:path>
              </a:pathLst>
            </a:custGeom>
            <a:ln w="22859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6380" y="8835476"/>
              <a:ext cx="162624" cy="1308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9657" y="8785971"/>
              <a:ext cx="149682" cy="1078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53452" y="9009771"/>
              <a:ext cx="486409" cy="392430"/>
            </a:xfrm>
            <a:custGeom>
              <a:avLst/>
              <a:gdLst/>
              <a:ahLst/>
              <a:cxnLst/>
              <a:rect l="l" t="t" r="r" b="b"/>
              <a:pathLst>
                <a:path w="486410" h="392429">
                  <a:moveTo>
                    <a:pt x="0" y="0"/>
                  </a:moveTo>
                  <a:lnTo>
                    <a:pt x="486156" y="0"/>
                  </a:lnTo>
                </a:path>
                <a:path w="486410" h="392429">
                  <a:moveTo>
                    <a:pt x="90068" y="99250"/>
                  </a:moveTo>
                  <a:lnTo>
                    <a:pt x="396100" y="99250"/>
                  </a:lnTo>
                  <a:lnTo>
                    <a:pt x="404312" y="100925"/>
                  </a:lnTo>
                  <a:lnTo>
                    <a:pt x="411035" y="105486"/>
                  </a:lnTo>
                  <a:lnTo>
                    <a:pt x="415577" y="112237"/>
                  </a:lnTo>
                  <a:lnTo>
                    <a:pt x="417245" y="120484"/>
                  </a:lnTo>
                  <a:lnTo>
                    <a:pt x="417245" y="370827"/>
                  </a:lnTo>
                  <a:lnTo>
                    <a:pt x="415577" y="379069"/>
                  </a:lnTo>
                  <a:lnTo>
                    <a:pt x="411035" y="385821"/>
                  </a:lnTo>
                  <a:lnTo>
                    <a:pt x="404312" y="390385"/>
                  </a:lnTo>
                  <a:lnTo>
                    <a:pt x="396100" y="392061"/>
                  </a:lnTo>
                  <a:lnTo>
                    <a:pt x="90068" y="392061"/>
                  </a:lnTo>
                  <a:lnTo>
                    <a:pt x="81856" y="390385"/>
                  </a:lnTo>
                  <a:lnTo>
                    <a:pt x="75133" y="385821"/>
                  </a:lnTo>
                  <a:lnTo>
                    <a:pt x="70590" y="379069"/>
                  </a:lnTo>
                  <a:lnTo>
                    <a:pt x="68922" y="370827"/>
                  </a:lnTo>
                  <a:lnTo>
                    <a:pt x="68922" y="120484"/>
                  </a:lnTo>
                  <a:lnTo>
                    <a:pt x="70590" y="112237"/>
                  </a:lnTo>
                  <a:lnTo>
                    <a:pt x="75133" y="105486"/>
                  </a:lnTo>
                  <a:lnTo>
                    <a:pt x="81856" y="100925"/>
                  </a:lnTo>
                  <a:lnTo>
                    <a:pt x="90068" y="99250"/>
                  </a:lnTo>
                  <a:close/>
                </a:path>
              </a:pathLst>
            </a:custGeom>
            <a:ln w="2286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6724" y="7667849"/>
              <a:ext cx="201549" cy="1158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39825" y="7772256"/>
              <a:ext cx="356235" cy="748665"/>
            </a:xfrm>
            <a:custGeom>
              <a:avLst/>
              <a:gdLst/>
              <a:ahLst/>
              <a:cxnLst/>
              <a:rect l="l" t="t" r="r" b="b"/>
              <a:pathLst>
                <a:path w="356235" h="748665">
                  <a:moveTo>
                    <a:pt x="17246" y="102704"/>
                  </a:moveTo>
                  <a:lnTo>
                    <a:pt x="10166" y="115114"/>
                  </a:lnTo>
                  <a:lnTo>
                    <a:pt x="4903" y="128557"/>
                  </a:lnTo>
                  <a:lnTo>
                    <a:pt x="1625" y="142868"/>
                  </a:lnTo>
                  <a:lnTo>
                    <a:pt x="495" y="157886"/>
                  </a:lnTo>
                  <a:lnTo>
                    <a:pt x="495" y="176199"/>
                  </a:lnTo>
                  <a:lnTo>
                    <a:pt x="3168" y="189404"/>
                  </a:lnTo>
                  <a:lnTo>
                    <a:pt x="10456" y="200191"/>
                  </a:lnTo>
                  <a:lnTo>
                    <a:pt x="21267" y="207466"/>
                  </a:lnTo>
                  <a:lnTo>
                    <a:pt x="34505" y="210134"/>
                  </a:lnTo>
                  <a:lnTo>
                    <a:pt x="320827" y="210134"/>
                  </a:lnTo>
                  <a:lnTo>
                    <a:pt x="334065" y="207466"/>
                  </a:lnTo>
                  <a:lnTo>
                    <a:pt x="344876" y="200191"/>
                  </a:lnTo>
                  <a:lnTo>
                    <a:pt x="352165" y="189404"/>
                  </a:lnTo>
                  <a:lnTo>
                    <a:pt x="354838" y="176199"/>
                  </a:lnTo>
                  <a:lnTo>
                    <a:pt x="354838" y="157886"/>
                  </a:lnTo>
                  <a:lnTo>
                    <a:pt x="347015" y="119218"/>
                  </a:lnTo>
                  <a:lnTo>
                    <a:pt x="325685" y="87642"/>
                  </a:lnTo>
                  <a:lnTo>
                    <a:pt x="294048" y="66353"/>
                  </a:lnTo>
                  <a:lnTo>
                    <a:pt x="255308" y="58547"/>
                  </a:lnTo>
                  <a:lnTo>
                    <a:pt x="236867" y="58547"/>
                  </a:lnTo>
                  <a:lnTo>
                    <a:pt x="236867" y="0"/>
                  </a:lnTo>
                  <a:lnTo>
                    <a:pt x="118478" y="0"/>
                  </a:lnTo>
                  <a:lnTo>
                    <a:pt x="118478" y="58547"/>
                  </a:lnTo>
                  <a:lnTo>
                    <a:pt x="100037" y="58547"/>
                  </a:lnTo>
                  <a:lnTo>
                    <a:pt x="60096" y="66865"/>
                  </a:lnTo>
                  <a:lnTo>
                    <a:pt x="25265" y="91652"/>
                  </a:lnTo>
                  <a:lnTo>
                    <a:pt x="17246" y="102704"/>
                  </a:lnTo>
                  <a:close/>
                </a:path>
                <a:path w="356235" h="748665">
                  <a:moveTo>
                    <a:pt x="320662" y="390867"/>
                  </a:moveTo>
                  <a:lnTo>
                    <a:pt x="34683" y="390867"/>
                  </a:lnTo>
                  <a:lnTo>
                    <a:pt x="21374" y="388188"/>
                  </a:lnTo>
                  <a:lnTo>
                    <a:pt x="10507" y="380880"/>
                  </a:lnTo>
                  <a:lnTo>
                    <a:pt x="3181" y="370042"/>
                  </a:lnTo>
                  <a:lnTo>
                    <a:pt x="495" y="356768"/>
                  </a:lnTo>
                  <a:lnTo>
                    <a:pt x="495" y="244068"/>
                  </a:lnTo>
                  <a:lnTo>
                    <a:pt x="3170" y="230858"/>
                  </a:lnTo>
                  <a:lnTo>
                    <a:pt x="10463" y="220071"/>
                  </a:lnTo>
                  <a:lnTo>
                    <a:pt x="21278" y="212800"/>
                  </a:lnTo>
                  <a:lnTo>
                    <a:pt x="34518" y="210134"/>
                  </a:lnTo>
                  <a:lnTo>
                    <a:pt x="320827" y="210134"/>
                  </a:lnTo>
                  <a:lnTo>
                    <a:pt x="334067" y="212800"/>
                  </a:lnTo>
                  <a:lnTo>
                    <a:pt x="344882" y="220071"/>
                  </a:lnTo>
                  <a:lnTo>
                    <a:pt x="352175" y="230858"/>
                  </a:lnTo>
                  <a:lnTo>
                    <a:pt x="354850" y="244068"/>
                  </a:lnTo>
                  <a:lnTo>
                    <a:pt x="354850" y="356768"/>
                  </a:lnTo>
                  <a:lnTo>
                    <a:pt x="352162" y="370042"/>
                  </a:lnTo>
                  <a:lnTo>
                    <a:pt x="344833" y="380880"/>
                  </a:lnTo>
                  <a:lnTo>
                    <a:pt x="333965" y="388188"/>
                  </a:lnTo>
                  <a:lnTo>
                    <a:pt x="320662" y="390867"/>
                  </a:lnTo>
                  <a:close/>
                </a:path>
                <a:path w="356235" h="748665">
                  <a:moveTo>
                    <a:pt x="356082" y="494144"/>
                  </a:moveTo>
                  <a:lnTo>
                    <a:pt x="353463" y="480805"/>
                  </a:lnTo>
                  <a:lnTo>
                    <a:pt x="346319" y="469909"/>
                  </a:lnTo>
                  <a:lnTo>
                    <a:pt x="335722" y="462561"/>
                  </a:lnTo>
                  <a:lnTo>
                    <a:pt x="322745" y="459867"/>
                  </a:lnTo>
                  <a:lnTo>
                    <a:pt x="335722" y="457174"/>
                  </a:lnTo>
                  <a:lnTo>
                    <a:pt x="346319" y="449829"/>
                  </a:lnTo>
                  <a:lnTo>
                    <a:pt x="353463" y="438934"/>
                  </a:lnTo>
                  <a:lnTo>
                    <a:pt x="356082" y="425589"/>
                  </a:lnTo>
                  <a:lnTo>
                    <a:pt x="353463" y="412250"/>
                  </a:lnTo>
                  <a:lnTo>
                    <a:pt x="346319" y="401354"/>
                  </a:lnTo>
                  <a:lnTo>
                    <a:pt x="335722" y="394007"/>
                  </a:lnTo>
                  <a:lnTo>
                    <a:pt x="322745" y="391312"/>
                  </a:lnTo>
                  <a:lnTo>
                    <a:pt x="33337" y="391312"/>
                  </a:lnTo>
                  <a:lnTo>
                    <a:pt x="20359" y="394007"/>
                  </a:lnTo>
                  <a:lnTo>
                    <a:pt x="9763" y="401354"/>
                  </a:lnTo>
                  <a:lnTo>
                    <a:pt x="2619" y="412250"/>
                  </a:lnTo>
                  <a:lnTo>
                    <a:pt x="0" y="425589"/>
                  </a:lnTo>
                  <a:lnTo>
                    <a:pt x="2619" y="438934"/>
                  </a:lnTo>
                  <a:lnTo>
                    <a:pt x="9763" y="449829"/>
                  </a:lnTo>
                  <a:lnTo>
                    <a:pt x="20359" y="457174"/>
                  </a:lnTo>
                  <a:lnTo>
                    <a:pt x="33337" y="459867"/>
                  </a:lnTo>
                  <a:lnTo>
                    <a:pt x="20359" y="462561"/>
                  </a:lnTo>
                  <a:lnTo>
                    <a:pt x="9763" y="469909"/>
                  </a:lnTo>
                  <a:lnTo>
                    <a:pt x="2619" y="480805"/>
                  </a:lnTo>
                  <a:lnTo>
                    <a:pt x="0" y="494144"/>
                  </a:lnTo>
                  <a:lnTo>
                    <a:pt x="2619" y="507488"/>
                  </a:lnTo>
                  <a:lnTo>
                    <a:pt x="9763" y="518383"/>
                  </a:lnTo>
                  <a:lnTo>
                    <a:pt x="20359" y="525728"/>
                  </a:lnTo>
                  <a:lnTo>
                    <a:pt x="33337" y="528421"/>
                  </a:lnTo>
                  <a:lnTo>
                    <a:pt x="14350" y="529348"/>
                  </a:lnTo>
                  <a:lnTo>
                    <a:pt x="4600" y="534123"/>
                  </a:lnTo>
                  <a:lnTo>
                    <a:pt x="1008" y="546766"/>
                  </a:lnTo>
                  <a:lnTo>
                    <a:pt x="495" y="571296"/>
                  </a:lnTo>
                  <a:lnTo>
                    <a:pt x="495" y="648754"/>
                  </a:lnTo>
                  <a:lnTo>
                    <a:pt x="8317" y="687414"/>
                  </a:lnTo>
                  <a:lnTo>
                    <a:pt x="29649" y="718986"/>
                  </a:lnTo>
                  <a:lnTo>
                    <a:pt x="61290" y="740274"/>
                  </a:lnTo>
                  <a:lnTo>
                    <a:pt x="100037" y="748080"/>
                  </a:lnTo>
                  <a:lnTo>
                    <a:pt x="100368" y="748080"/>
                  </a:lnTo>
                  <a:lnTo>
                    <a:pt x="254977" y="748080"/>
                  </a:lnTo>
                  <a:lnTo>
                    <a:pt x="255308" y="748080"/>
                  </a:lnTo>
                  <a:lnTo>
                    <a:pt x="294050" y="740274"/>
                  </a:lnTo>
                  <a:lnTo>
                    <a:pt x="325691" y="718986"/>
                  </a:lnTo>
                  <a:lnTo>
                    <a:pt x="347026" y="687414"/>
                  </a:lnTo>
                  <a:lnTo>
                    <a:pt x="354850" y="648754"/>
                  </a:lnTo>
                  <a:lnTo>
                    <a:pt x="354850" y="571296"/>
                  </a:lnTo>
                  <a:lnTo>
                    <a:pt x="349834" y="546943"/>
                  </a:lnTo>
                  <a:lnTo>
                    <a:pt x="338797" y="534166"/>
                  </a:lnTo>
                  <a:lnTo>
                    <a:pt x="327761" y="529236"/>
                  </a:lnTo>
                  <a:lnTo>
                    <a:pt x="322745" y="528421"/>
                  </a:lnTo>
                  <a:lnTo>
                    <a:pt x="335722" y="525728"/>
                  </a:lnTo>
                  <a:lnTo>
                    <a:pt x="346319" y="518383"/>
                  </a:lnTo>
                  <a:lnTo>
                    <a:pt x="353463" y="507488"/>
                  </a:lnTo>
                  <a:lnTo>
                    <a:pt x="356082" y="494144"/>
                  </a:lnTo>
                  <a:close/>
                </a:path>
                <a:path w="356235" h="748665">
                  <a:moveTo>
                    <a:pt x="33337" y="528421"/>
                  </a:moveTo>
                  <a:lnTo>
                    <a:pt x="243471" y="528421"/>
                  </a:lnTo>
                </a:path>
                <a:path w="356235" h="748665">
                  <a:moveTo>
                    <a:pt x="322745" y="459867"/>
                  </a:moveTo>
                  <a:lnTo>
                    <a:pt x="103085" y="459867"/>
                  </a:lnTo>
                </a:path>
              </a:pathLst>
            </a:custGeom>
            <a:ln w="2286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887531" y="6936008"/>
            <a:ext cx="1784985" cy="2969895"/>
            <a:chOff x="2887531" y="6936008"/>
            <a:chExt cx="1784985" cy="2969895"/>
          </a:xfrm>
        </p:grpSpPr>
        <p:sp>
          <p:nvSpPr>
            <p:cNvPr id="25" name="object 25"/>
            <p:cNvSpPr/>
            <p:nvPr/>
          </p:nvSpPr>
          <p:spPr>
            <a:xfrm>
              <a:off x="2900231" y="6948708"/>
              <a:ext cx="1759585" cy="2944495"/>
            </a:xfrm>
            <a:custGeom>
              <a:avLst/>
              <a:gdLst/>
              <a:ahLst/>
              <a:cxnLst/>
              <a:rect l="l" t="t" r="r" b="b"/>
              <a:pathLst>
                <a:path w="1759585" h="2944495">
                  <a:moveTo>
                    <a:pt x="1318082" y="2943974"/>
                  </a:moveTo>
                  <a:lnTo>
                    <a:pt x="441452" y="2943974"/>
                  </a:lnTo>
                  <a:lnTo>
                    <a:pt x="395514" y="2937855"/>
                  </a:lnTo>
                  <a:lnTo>
                    <a:pt x="353792" y="2920496"/>
                  </a:lnTo>
                  <a:lnTo>
                    <a:pt x="317831" y="2893391"/>
                  </a:lnTo>
                  <a:lnTo>
                    <a:pt x="289179" y="2858037"/>
                  </a:lnTo>
                  <a:lnTo>
                    <a:pt x="269380" y="2815929"/>
                  </a:lnTo>
                  <a:lnTo>
                    <a:pt x="259981" y="2768561"/>
                  </a:lnTo>
                  <a:lnTo>
                    <a:pt x="91008" y="497458"/>
                  </a:lnTo>
                  <a:lnTo>
                    <a:pt x="1668526" y="497458"/>
                  </a:lnTo>
                  <a:lnTo>
                    <a:pt x="1499552" y="2768561"/>
                  </a:lnTo>
                  <a:lnTo>
                    <a:pt x="1490153" y="2815929"/>
                  </a:lnTo>
                  <a:lnTo>
                    <a:pt x="1470355" y="2858037"/>
                  </a:lnTo>
                  <a:lnTo>
                    <a:pt x="1441702" y="2893391"/>
                  </a:lnTo>
                  <a:lnTo>
                    <a:pt x="1405741" y="2920496"/>
                  </a:lnTo>
                  <a:lnTo>
                    <a:pt x="1364019" y="2937855"/>
                  </a:lnTo>
                  <a:lnTo>
                    <a:pt x="1318082" y="2943974"/>
                  </a:lnTo>
                  <a:close/>
                </a:path>
                <a:path w="1759585" h="2944495">
                  <a:moveTo>
                    <a:pt x="0" y="307314"/>
                  </a:moveTo>
                  <a:lnTo>
                    <a:pt x="1759534" y="307314"/>
                  </a:lnTo>
                  <a:lnTo>
                    <a:pt x="1759534" y="497458"/>
                  </a:lnTo>
                  <a:lnTo>
                    <a:pt x="0" y="497458"/>
                  </a:lnTo>
                  <a:lnTo>
                    <a:pt x="0" y="307314"/>
                  </a:lnTo>
                  <a:close/>
                </a:path>
                <a:path w="1759585" h="2944495">
                  <a:moveTo>
                    <a:pt x="1668526" y="307314"/>
                  </a:moveTo>
                  <a:lnTo>
                    <a:pt x="91008" y="307314"/>
                  </a:lnTo>
                  <a:lnTo>
                    <a:pt x="153733" y="82727"/>
                  </a:lnTo>
                  <a:lnTo>
                    <a:pt x="169135" y="49120"/>
                  </a:lnTo>
                  <a:lnTo>
                    <a:pt x="193336" y="22980"/>
                  </a:lnTo>
                  <a:lnTo>
                    <a:pt x="224136" y="6032"/>
                  </a:lnTo>
                  <a:lnTo>
                    <a:pt x="259334" y="0"/>
                  </a:lnTo>
                  <a:lnTo>
                    <a:pt x="1500200" y="0"/>
                  </a:lnTo>
                  <a:lnTo>
                    <a:pt x="1566202" y="22980"/>
                  </a:lnTo>
                  <a:lnTo>
                    <a:pt x="1605800" y="82727"/>
                  </a:lnTo>
                  <a:lnTo>
                    <a:pt x="1668526" y="307314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87697" y="7778723"/>
              <a:ext cx="392430" cy="646430"/>
            </a:xfrm>
            <a:custGeom>
              <a:avLst/>
              <a:gdLst/>
              <a:ahLst/>
              <a:cxnLst/>
              <a:rect l="l" t="t" r="r" b="b"/>
              <a:pathLst>
                <a:path w="392429" h="646429">
                  <a:moveTo>
                    <a:pt x="352907" y="0"/>
                  </a:moveTo>
                  <a:lnTo>
                    <a:pt x="39204" y="0"/>
                  </a:lnTo>
                  <a:lnTo>
                    <a:pt x="31578" y="1533"/>
                  </a:lnTo>
                  <a:lnTo>
                    <a:pt x="25349" y="5715"/>
                  </a:lnTo>
                  <a:lnTo>
                    <a:pt x="21149" y="11915"/>
                  </a:lnTo>
                  <a:lnTo>
                    <a:pt x="19608" y="19507"/>
                  </a:lnTo>
                  <a:lnTo>
                    <a:pt x="21149" y="27098"/>
                  </a:lnTo>
                  <a:lnTo>
                    <a:pt x="25349" y="33299"/>
                  </a:lnTo>
                  <a:lnTo>
                    <a:pt x="31578" y="37480"/>
                  </a:lnTo>
                  <a:lnTo>
                    <a:pt x="39204" y="39014"/>
                  </a:lnTo>
                  <a:lnTo>
                    <a:pt x="352907" y="39014"/>
                  </a:lnTo>
                  <a:lnTo>
                    <a:pt x="360541" y="37480"/>
                  </a:lnTo>
                  <a:lnTo>
                    <a:pt x="366774" y="33299"/>
                  </a:lnTo>
                  <a:lnTo>
                    <a:pt x="370975" y="27098"/>
                  </a:lnTo>
                  <a:lnTo>
                    <a:pt x="372516" y="19507"/>
                  </a:lnTo>
                  <a:lnTo>
                    <a:pt x="370975" y="11915"/>
                  </a:lnTo>
                  <a:lnTo>
                    <a:pt x="366774" y="5715"/>
                  </a:lnTo>
                  <a:lnTo>
                    <a:pt x="360541" y="1533"/>
                  </a:lnTo>
                  <a:lnTo>
                    <a:pt x="352907" y="0"/>
                  </a:lnTo>
                  <a:close/>
                </a:path>
                <a:path w="392429" h="646429">
                  <a:moveTo>
                    <a:pt x="0" y="568312"/>
                  </a:moveTo>
                  <a:lnTo>
                    <a:pt x="392125" y="568312"/>
                  </a:lnTo>
                </a:path>
                <a:path w="392429" h="646429">
                  <a:moveTo>
                    <a:pt x="392125" y="117043"/>
                  </a:moveTo>
                  <a:lnTo>
                    <a:pt x="0" y="117043"/>
                  </a:lnTo>
                </a:path>
                <a:path w="392429" h="646429">
                  <a:moveTo>
                    <a:pt x="39204" y="39014"/>
                  </a:moveTo>
                  <a:lnTo>
                    <a:pt x="9296" y="85496"/>
                  </a:lnTo>
                  <a:lnTo>
                    <a:pt x="0" y="117043"/>
                  </a:lnTo>
                  <a:lnTo>
                    <a:pt x="0" y="568312"/>
                  </a:lnTo>
                  <a:lnTo>
                    <a:pt x="3080" y="583500"/>
                  </a:lnTo>
                  <a:lnTo>
                    <a:pt x="11482" y="595901"/>
                  </a:lnTo>
                  <a:lnTo>
                    <a:pt x="23944" y="604261"/>
                  </a:lnTo>
                  <a:lnTo>
                    <a:pt x="39204" y="607326"/>
                  </a:lnTo>
                  <a:lnTo>
                    <a:pt x="42287" y="622514"/>
                  </a:lnTo>
                  <a:lnTo>
                    <a:pt x="50693" y="634915"/>
                  </a:lnTo>
                  <a:lnTo>
                    <a:pt x="63159" y="643275"/>
                  </a:lnTo>
                  <a:lnTo>
                    <a:pt x="78422" y="646341"/>
                  </a:lnTo>
                  <a:lnTo>
                    <a:pt x="313690" y="646341"/>
                  </a:lnTo>
                  <a:lnTo>
                    <a:pt x="328958" y="643275"/>
                  </a:lnTo>
                  <a:lnTo>
                    <a:pt x="341423" y="634915"/>
                  </a:lnTo>
                  <a:lnTo>
                    <a:pt x="349826" y="622514"/>
                  </a:lnTo>
                  <a:lnTo>
                    <a:pt x="352907" y="607326"/>
                  </a:lnTo>
                </a:path>
                <a:path w="392429" h="646429">
                  <a:moveTo>
                    <a:pt x="392125" y="273100"/>
                  </a:moveTo>
                  <a:lnTo>
                    <a:pt x="338796" y="276997"/>
                  </a:lnTo>
                  <a:lnTo>
                    <a:pt x="294878" y="287572"/>
                  </a:lnTo>
                  <a:lnTo>
                    <a:pt x="258018" y="303158"/>
                  </a:lnTo>
                  <a:lnTo>
                    <a:pt x="196062" y="342677"/>
                  </a:lnTo>
                  <a:lnTo>
                    <a:pt x="166261" y="363272"/>
                  </a:lnTo>
                  <a:lnTo>
                    <a:pt x="134106" y="382197"/>
                  </a:lnTo>
                  <a:lnTo>
                    <a:pt x="97247" y="397782"/>
                  </a:lnTo>
                  <a:lnTo>
                    <a:pt x="53329" y="408358"/>
                  </a:lnTo>
                  <a:lnTo>
                    <a:pt x="0" y="412254"/>
                  </a:lnTo>
                </a:path>
                <a:path w="392429" h="646429">
                  <a:moveTo>
                    <a:pt x="352907" y="39014"/>
                  </a:moveTo>
                  <a:lnTo>
                    <a:pt x="382828" y="85496"/>
                  </a:lnTo>
                  <a:lnTo>
                    <a:pt x="392125" y="117043"/>
                  </a:lnTo>
                  <a:lnTo>
                    <a:pt x="392125" y="568312"/>
                  </a:lnTo>
                  <a:lnTo>
                    <a:pt x="389042" y="583500"/>
                  </a:lnTo>
                  <a:lnTo>
                    <a:pt x="380636" y="595901"/>
                  </a:lnTo>
                  <a:lnTo>
                    <a:pt x="368170" y="604261"/>
                  </a:lnTo>
                  <a:lnTo>
                    <a:pt x="352907" y="607326"/>
                  </a:lnTo>
                </a:path>
              </a:pathLst>
            </a:custGeom>
            <a:ln w="2286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07531" y="8859483"/>
              <a:ext cx="545465" cy="579755"/>
            </a:xfrm>
            <a:custGeom>
              <a:avLst/>
              <a:gdLst/>
              <a:ahLst/>
              <a:cxnLst/>
              <a:rect l="l" t="t" r="r" b="b"/>
              <a:pathLst>
                <a:path w="545464" h="579754">
                  <a:moveTo>
                    <a:pt x="514032" y="579513"/>
                  </a:moveTo>
                  <a:lnTo>
                    <a:pt x="30899" y="579513"/>
                  </a:lnTo>
                  <a:lnTo>
                    <a:pt x="18875" y="577086"/>
                  </a:lnTo>
                  <a:lnTo>
                    <a:pt x="9053" y="570464"/>
                  </a:lnTo>
                  <a:lnTo>
                    <a:pt x="2429" y="560643"/>
                  </a:lnTo>
                  <a:lnTo>
                    <a:pt x="0" y="548614"/>
                  </a:lnTo>
                  <a:lnTo>
                    <a:pt x="2429" y="536585"/>
                  </a:lnTo>
                  <a:lnTo>
                    <a:pt x="9053" y="526764"/>
                  </a:lnTo>
                  <a:lnTo>
                    <a:pt x="18875" y="520143"/>
                  </a:lnTo>
                  <a:lnTo>
                    <a:pt x="30899" y="517715"/>
                  </a:lnTo>
                  <a:lnTo>
                    <a:pt x="514032" y="517715"/>
                  </a:lnTo>
                  <a:lnTo>
                    <a:pt x="526061" y="520143"/>
                  </a:lnTo>
                  <a:lnTo>
                    <a:pt x="535882" y="526764"/>
                  </a:lnTo>
                  <a:lnTo>
                    <a:pt x="542503" y="536585"/>
                  </a:lnTo>
                  <a:lnTo>
                    <a:pt x="544931" y="548614"/>
                  </a:lnTo>
                  <a:lnTo>
                    <a:pt x="542503" y="560643"/>
                  </a:lnTo>
                  <a:lnTo>
                    <a:pt x="535882" y="570464"/>
                  </a:lnTo>
                  <a:lnTo>
                    <a:pt x="526061" y="577086"/>
                  </a:lnTo>
                  <a:lnTo>
                    <a:pt x="514032" y="579513"/>
                  </a:lnTo>
                  <a:close/>
                </a:path>
                <a:path w="545464" h="579754">
                  <a:moveTo>
                    <a:pt x="514032" y="200494"/>
                  </a:moveTo>
                  <a:lnTo>
                    <a:pt x="30899" y="200494"/>
                  </a:lnTo>
                  <a:lnTo>
                    <a:pt x="18875" y="198067"/>
                  </a:lnTo>
                  <a:lnTo>
                    <a:pt x="9053" y="191446"/>
                  </a:lnTo>
                  <a:lnTo>
                    <a:pt x="2429" y="181624"/>
                  </a:lnTo>
                  <a:lnTo>
                    <a:pt x="0" y="169595"/>
                  </a:lnTo>
                  <a:lnTo>
                    <a:pt x="2429" y="157572"/>
                  </a:lnTo>
                  <a:lnTo>
                    <a:pt x="9053" y="147750"/>
                  </a:lnTo>
                  <a:lnTo>
                    <a:pt x="18875" y="141126"/>
                  </a:lnTo>
                  <a:lnTo>
                    <a:pt x="30899" y="138696"/>
                  </a:lnTo>
                  <a:lnTo>
                    <a:pt x="514032" y="138696"/>
                  </a:lnTo>
                  <a:lnTo>
                    <a:pt x="526061" y="141126"/>
                  </a:lnTo>
                  <a:lnTo>
                    <a:pt x="535882" y="147750"/>
                  </a:lnTo>
                  <a:lnTo>
                    <a:pt x="542503" y="157572"/>
                  </a:lnTo>
                  <a:lnTo>
                    <a:pt x="544931" y="169595"/>
                  </a:lnTo>
                  <a:lnTo>
                    <a:pt x="542503" y="181624"/>
                  </a:lnTo>
                  <a:lnTo>
                    <a:pt x="535882" y="191446"/>
                  </a:lnTo>
                  <a:lnTo>
                    <a:pt x="526061" y="198067"/>
                  </a:lnTo>
                  <a:lnTo>
                    <a:pt x="514032" y="200494"/>
                  </a:lnTo>
                  <a:close/>
                </a:path>
                <a:path w="545464" h="579754">
                  <a:moveTo>
                    <a:pt x="31419" y="200494"/>
                  </a:moveTo>
                  <a:lnTo>
                    <a:pt x="513511" y="200494"/>
                  </a:lnTo>
                  <a:lnTo>
                    <a:pt x="513511" y="517715"/>
                  </a:lnTo>
                  <a:lnTo>
                    <a:pt x="31419" y="517715"/>
                  </a:lnTo>
                  <a:lnTo>
                    <a:pt x="31419" y="200494"/>
                  </a:lnTo>
                  <a:close/>
                </a:path>
                <a:path w="545464" h="579754">
                  <a:moveTo>
                    <a:pt x="282765" y="441502"/>
                  </a:moveTo>
                  <a:lnTo>
                    <a:pt x="31419" y="441502"/>
                  </a:lnTo>
                  <a:lnTo>
                    <a:pt x="31419" y="276707"/>
                  </a:lnTo>
                  <a:lnTo>
                    <a:pt x="282765" y="276707"/>
                  </a:lnTo>
                  <a:lnTo>
                    <a:pt x="314844" y="283183"/>
                  </a:lnTo>
                  <a:lnTo>
                    <a:pt x="341039" y="300842"/>
                  </a:lnTo>
                  <a:lnTo>
                    <a:pt x="358699" y="327033"/>
                  </a:lnTo>
                  <a:lnTo>
                    <a:pt x="365175" y="359105"/>
                  </a:lnTo>
                  <a:lnTo>
                    <a:pt x="358699" y="391176"/>
                  </a:lnTo>
                  <a:lnTo>
                    <a:pt x="341039" y="417368"/>
                  </a:lnTo>
                  <a:lnTo>
                    <a:pt x="314844" y="435027"/>
                  </a:lnTo>
                  <a:lnTo>
                    <a:pt x="282765" y="441502"/>
                  </a:lnTo>
                  <a:close/>
                </a:path>
                <a:path w="545464" h="579754">
                  <a:moveTo>
                    <a:pt x="470255" y="0"/>
                  </a:moveTo>
                  <a:lnTo>
                    <a:pt x="373363" y="80184"/>
                  </a:lnTo>
                  <a:lnTo>
                    <a:pt x="299002" y="121359"/>
                  </a:lnTo>
                  <a:lnTo>
                    <a:pt x="209315" y="136529"/>
                  </a:lnTo>
                  <a:lnTo>
                    <a:pt x="66446" y="138696"/>
                  </a:lnTo>
                </a:path>
              </a:pathLst>
            </a:custGeom>
            <a:ln w="2286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084736" y="6936008"/>
            <a:ext cx="1784985" cy="2969895"/>
            <a:chOff x="5084736" y="6936008"/>
            <a:chExt cx="1784985" cy="2969895"/>
          </a:xfrm>
        </p:grpSpPr>
        <p:sp>
          <p:nvSpPr>
            <p:cNvPr id="29" name="object 29"/>
            <p:cNvSpPr/>
            <p:nvPr/>
          </p:nvSpPr>
          <p:spPr>
            <a:xfrm>
              <a:off x="5097436" y="6948708"/>
              <a:ext cx="1759585" cy="2944495"/>
            </a:xfrm>
            <a:custGeom>
              <a:avLst/>
              <a:gdLst/>
              <a:ahLst/>
              <a:cxnLst/>
              <a:rect l="l" t="t" r="r" b="b"/>
              <a:pathLst>
                <a:path w="1759584" h="2944495">
                  <a:moveTo>
                    <a:pt x="1318082" y="2943974"/>
                  </a:moveTo>
                  <a:lnTo>
                    <a:pt x="441452" y="2943974"/>
                  </a:lnTo>
                  <a:lnTo>
                    <a:pt x="395514" y="2937855"/>
                  </a:lnTo>
                  <a:lnTo>
                    <a:pt x="353792" y="2920496"/>
                  </a:lnTo>
                  <a:lnTo>
                    <a:pt x="317831" y="2893391"/>
                  </a:lnTo>
                  <a:lnTo>
                    <a:pt x="289179" y="2858037"/>
                  </a:lnTo>
                  <a:lnTo>
                    <a:pt x="269380" y="2815929"/>
                  </a:lnTo>
                  <a:lnTo>
                    <a:pt x="259981" y="2768561"/>
                  </a:lnTo>
                  <a:lnTo>
                    <a:pt x="91008" y="497458"/>
                  </a:lnTo>
                  <a:lnTo>
                    <a:pt x="1668526" y="497458"/>
                  </a:lnTo>
                  <a:lnTo>
                    <a:pt x="1499552" y="2768561"/>
                  </a:lnTo>
                  <a:lnTo>
                    <a:pt x="1490153" y="2815929"/>
                  </a:lnTo>
                  <a:lnTo>
                    <a:pt x="1470355" y="2858037"/>
                  </a:lnTo>
                  <a:lnTo>
                    <a:pt x="1441702" y="2893391"/>
                  </a:lnTo>
                  <a:lnTo>
                    <a:pt x="1405741" y="2920496"/>
                  </a:lnTo>
                  <a:lnTo>
                    <a:pt x="1364019" y="2937855"/>
                  </a:lnTo>
                  <a:lnTo>
                    <a:pt x="1318082" y="2943974"/>
                  </a:lnTo>
                  <a:close/>
                </a:path>
                <a:path w="1759584" h="2944495">
                  <a:moveTo>
                    <a:pt x="0" y="307314"/>
                  </a:moveTo>
                  <a:lnTo>
                    <a:pt x="1759534" y="307314"/>
                  </a:lnTo>
                  <a:lnTo>
                    <a:pt x="1759534" y="497458"/>
                  </a:lnTo>
                  <a:lnTo>
                    <a:pt x="0" y="497458"/>
                  </a:lnTo>
                  <a:lnTo>
                    <a:pt x="0" y="307314"/>
                  </a:lnTo>
                  <a:close/>
                </a:path>
                <a:path w="1759584" h="2944495">
                  <a:moveTo>
                    <a:pt x="1668526" y="307314"/>
                  </a:moveTo>
                  <a:lnTo>
                    <a:pt x="91008" y="307314"/>
                  </a:lnTo>
                  <a:lnTo>
                    <a:pt x="153733" y="82727"/>
                  </a:lnTo>
                  <a:lnTo>
                    <a:pt x="169135" y="49120"/>
                  </a:lnTo>
                  <a:lnTo>
                    <a:pt x="193336" y="22980"/>
                  </a:lnTo>
                  <a:lnTo>
                    <a:pt x="224136" y="6032"/>
                  </a:lnTo>
                  <a:lnTo>
                    <a:pt x="259334" y="0"/>
                  </a:lnTo>
                  <a:lnTo>
                    <a:pt x="1500200" y="0"/>
                  </a:lnTo>
                  <a:lnTo>
                    <a:pt x="1566202" y="22980"/>
                  </a:lnTo>
                  <a:lnTo>
                    <a:pt x="1605800" y="82727"/>
                  </a:lnTo>
                  <a:lnTo>
                    <a:pt x="1668526" y="307314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94230" y="7858383"/>
              <a:ext cx="966469" cy="487045"/>
            </a:xfrm>
            <a:custGeom>
              <a:avLst/>
              <a:gdLst/>
              <a:ahLst/>
              <a:cxnLst/>
              <a:rect l="l" t="t" r="r" b="b"/>
              <a:pathLst>
                <a:path w="966470" h="487045">
                  <a:moveTo>
                    <a:pt x="804964" y="162331"/>
                  </a:moveTo>
                  <a:lnTo>
                    <a:pt x="804964" y="487032"/>
                  </a:lnTo>
                  <a:lnTo>
                    <a:pt x="160997" y="487032"/>
                  </a:lnTo>
                  <a:lnTo>
                    <a:pt x="160997" y="162331"/>
                  </a:lnTo>
                </a:path>
                <a:path w="966470" h="487045">
                  <a:moveTo>
                    <a:pt x="482968" y="0"/>
                  </a:moveTo>
                  <a:lnTo>
                    <a:pt x="160997" y="0"/>
                  </a:lnTo>
                  <a:lnTo>
                    <a:pt x="0" y="162344"/>
                  </a:lnTo>
                  <a:lnTo>
                    <a:pt x="321983" y="162344"/>
                  </a:lnTo>
                  <a:lnTo>
                    <a:pt x="482968" y="0"/>
                  </a:lnTo>
                  <a:close/>
                </a:path>
                <a:path w="966470" h="487045">
                  <a:moveTo>
                    <a:pt x="482968" y="0"/>
                  </a:moveTo>
                  <a:lnTo>
                    <a:pt x="804951" y="0"/>
                  </a:lnTo>
                  <a:lnTo>
                    <a:pt x="965949" y="162344"/>
                  </a:lnTo>
                  <a:lnTo>
                    <a:pt x="643966" y="162344"/>
                  </a:lnTo>
                  <a:lnTo>
                    <a:pt x="482968" y="0"/>
                  </a:lnTo>
                  <a:close/>
                </a:path>
                <a:path w="966470" h="487045">
                  <a:moveTo>
                    <a:pt x="482980" y="487032"/>
                  </a:moveTo>
                  <a:lnTo>
                    <a:pt x="482980" y="374840"/>
                  </a:lnTo>
                  <a:lnTo>
                    <a:pt x="482980" y="289445"/>
                  </a:lnTo>
                  <a:lnTo>
                    <a:pt x="482980" y="0"/>
                  </a:lnTo>
                </a:path>
                <a:path w="966470" h="487045">
                  <a:moveTo>
                    <a:pt x="563473" y="282422"/>
                  </a:moveTo>
                  <a:lnTo>
                    <a:pt x="724471" y="282422"/>
                  </a:lnTo>
                </a:path>
                <a:path w="966470" h="487045">
                  <a:moveTo>
                    <a:pt x="563473" y="363575"/>
                  </a:moveTo>
                  <a:lnTo>
                    <a:pt x="724471" y="363575"/>
                  </a:lnTo>
                </a:path>
              </a:pathLst>
            </a:custGeom>
            <a:ln w="2286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41065" y="8749920"/>
              <a:ext cx="671830" cy="722630"/>
            </a:xfrm>
            <a:custGeom>
              <a:avLst/>
              <a:gdLst/>
              <a:ahLst/>
              <a:cxnLst/>
              <a:rect l="l" t="t" r="r" b="b"/>
              <a:pathLst>
                <a:path w="671829" h="722629">
                  <a:moveTo>
                    <a:pt x="541464" y="647776"/>
                  </a:moveTo>
                  <a:lnTo>
                    <a:pt x="244195" y="698715"/>
                  </a:lnTo>
                  <a:lnTo>
                    <a:pt x="112598" y="721296"/>
                  </a:lnTo>
                  <a:lnTo>
                    <a:pt x="108076" y="722045"/>
                  </a:lnTo>
                  <a:lnTo>
                    <a:pt x="103682" y="718972"/>
                  </a:lnTo>
                  <a:lnTo>
                    <a:pt x="102895" y="714438"/>
                  </a:lnTo>
                  <a:lnTo>
                    <a:pt x="54317" y="431025"/>
                  </a:lnTo>
                  <a:lnTo>
                    <a:pt x="787" y="119011"/>
                  </a:lnTo>
                  <a:lnTo>
                    <a:pt x="0" y="114439"/>
                  </a:lnTo>
                  <a:lnTo>
                    <a:pt x="3073" y="110108"/>
                  </a:lnTo>
                  <a:lnTo>
                    <a:pt x="7594" y="109308"/>
                  </a:lnTo>
                  <a:lnTo>
                    <a:pt x="157581" y="83604"/>
                  </a:lnTo>
                </a:path>
                <a:path w="671829" h="722629">
                  <a:moveTo>
                    <a:pt x="157581" y="339026"/>
                  </a:moveTo>
                  <a:lnTo>
                    <a:pt x="157581" y="8724"/>
                  </a:lnTo>
                  <a:lnTo>
                    <a:pt x="157581" y="3924"/>
                  </a:lnTo>
                  <a:lnTo>
                    <a:pt x="161505" y="0"/>
                  </a:lnTo>
                  <a:lnTo>
                    <a:pt x="166319" y="0"/>
                  </a:lnTo>
                  <a:lnTo>
                    <a:pt x="556488" y="0"/>
                  </a:lnTo>
                  <a:lnTo>
                    <a:pt x="563029" y="0"/>
                  </a:lnTo>
                  <a:lnTo>
                    <a:pt x="565683" y="0"/>
                  </a:lnTo>
                  <a:lnTo>
                    <a:pt x="566432" y="1079"/>
                  </a:lnTo>
                  <a:lnTo>
                    <a:pt x="570953" y="5372"/>
                  </a:lnTo>
                  <a:lnTo>
                    <a:pt x="666673" y="96621"/>
                  </a:lnTo>
                  <a:lnTo>
                    <a:pt x="670547" y="100406"/>
                  </a:lnTo>
                  <a:lnTo>
                    <a:pt x="671614" y="100825"/>
                  </a:lnTo>
                  <a:lnTo>
                    <a:pt x="671614" y="643813"/>
                  </a:lnTo>
                  <a:lnTo>
                    <a:pt x="667702" y="647776"/>
                  </a:lnTo>
                  <a:lnTo>
                    <a:pt x="662889" y="647776"/>
                  </a:lnTo>
                  <a:lnTo>
                    <a:pt x="305612" y="647776"/>
                  </a:lnTo>
                  <a:lnTo>
                    <a:pt x="166319" y="647776"/>
                  </a:lnTo>
                  <a:lnTo>
                    <a:pt x="161505" y="647776"/>
                  </a:lnTo>
                  <a:lnTo>
                    <a:pt x="157581" y="643813"/>
                  </a:lnTo>
                  <a:lnTo>
                    <a:pt x="157581" y="639000"/>
                  </a:lnTo>
                  <a:lnTo>
                    <a:pt x="157581" y="396036"/>
                  </a:lnTo>
                  <a:lnTo>
                    <a:pt x="157581" y="339026"/>
                  </a:lnTo>
                  <a:close/>
                </a:path>
              </a:pathLst>
            </a:custGeom>
            <a:ln w="2286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6124" y="8738490"/>
              <a:ext cx="137985" cy="127546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3608532" y="441529"/>
            <a:ext cx="2277745" cy="452120"/>
          </a:xfrm>
          <a:custGeom>
            <a:avLst/>
            <a:gdLst/>
            <a:ahLst/>
            <a:cxnLst/>
            <a:rect l="l" t="t" r="r" b="b"/>
            <a:pathLst>
              <a:path w="2277745" h="452119">
                <a:moveTo>
                  <a:pt x="2043468" y="451802"/>
                </a:moveTo>
                <a:lnTo>
                  <a:pt x="2090587" y="447205"/>
                </a:lnTo>
                <a:lnTo>
                  <a:pt x="2134502" y="434022"/>
                </a:lnTo>
                <a:lnTo>
                  <a:pt x="2174264" y="413170"/>
                </a:lnTo>
                <a:lnTo>
                  <a:pt x="2208923" y="385564"/>
                </a:lnTo>
                <a:lnTo>
                  <a:pt x="2237532" y="352118"/>
                </a:lnTo>
                <a:lnTo>
                  <a:pt x="2259141" y="313747"/>
                </a:lnTo>
                <a:lnTo>
                  <a:pt x="2272802" y="271368"/>
                </a:lnTo>
                <a:lnTo>
                  <a:pt x="2277567" y="225894"/>
                </a:lnTo>
                <a:lnTo>
                  <a:pt x="2272802" y="180425"/>
                </a:lnTo>
                <a:lnTo>
                  <a:pt x="2259141" y="138049"/>
                </a:lnTo>
                <a:lnTo>
                  <a:pt x="2237532" y="99681"/>
                </a:lnTo>
                <a:lnTo>
                  <a:pt x="2208923" y="66236"/>
                </a:lnTo>
                <a:lnTo>
                  <a:pt x="2174264" y="38631"/>
                </a:lnTo>
                <a:lnTo>
                  <a:pt x="2134502" y="17779"/>
                </a:lnTo>
                <a:lnTo>
                  <a:pt x="2090587" y="4597"/>
                </a:lnTo>
                <a:lnTo>
                  <a:pt x="2043468" y="0"/>
                </a:lnTo>
                <a:lnTo>
                  <a:pt x="234099" y="0"/>
                </a:lnTo>
                <a:lnTo>
                  <a:pt x="186979" y="4597"/>
                </a:lnTo>
                <a:lnTo>
                  <a:pt x="143064" y="17779"/>
                </a:lnTo>
                <a:lnTo>
                  <a:pt x="103302" y="38631"/>
                </a:lnTo>
                <a:lnTo>
                  <a:pt x="68643" y="66236"/>
                </a:lnTo>
                <a:lnTo>
                  <a:pt x="40034" y="99681"/>
                </a:lnTo>
                <a:lnTo>
                  <a:pt x="18425" y="138049"/>
                </a:lnTo>
                <a:lnTo>
                  <a:pt x="4764" y="180425"/>
                </a:lnTo>
                <a:lnTo>
                  <a:pt x="0" y="225894"/>
                </a:lnTo>
                <a:lnTo>
                  <a:pt x="4764" y="271368"/>
                </a:lnTo>
                <a:lnTo>
                  <a:pt x="18425" y="313747"/>
                </a:lnTo>
                <a:lnTo>
                  <a:pt x="40034" y="352118"/>
                </a:lnTo>
                <a:lnTo>
                  <a:pt x="68643" y="385564"/>
                </a:lnTo>
                <a:lnTo>
                  <a:pt x="103302" y="413170"/>
                </a:lnTo>
                <a:lnTo>
                  <a:pt x="143064" y="434022"/>
                </a:lnTo>
                <a:lnTo>
                  <a:pt x="186979" y="447205"/>
                </a:lnTo>
                <a:lnTo>
                  <a:pt x="234099" y="451802"/>
                </a:lnTo>
                <a:lnTo>
                  <a:pt x="2043468" y="451802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784688" y="528016"/>
            <a:ext cx="452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00B9B5"/>
                </a:solidFill>
                <a:latin typeface="+mj-ea"/>
                <a:ea typeface="+mj-ea"/>
                <a:cs typeface="Noto Sans HK"/>
              </a:rPr>
              <a:t>姓名</a:t>
            </a:r>
            <a:endParaRPr sz="1600" dirty="0">
              <a:latin typeface="+mj-ea"/>
              <a:ea typeface="+mj-ea"/>
              <a:cs typeface="Noto Sans H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62387" y="446929"/>
            <a:ext cx="0" cy="441325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1007"/>
                </a:lnTo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30212" y="432007"/>
            <a:ext cx="1061085" cy="471805"/>
          </a:xfrm>
          <a:custGeom>
            <a:avLst/>
            <a:gdLst/>
            <a:ahLst/>
            <a:cxnLst/>
            <a:rect l="l" t="t" r="r" b="b"/>
            <a:pathLst>
              <a:path w="1061085" h="471805">
                <a:moveTo>
                  <a:pt x="816711" y="0"/>
                </a:moveTo>
                <a:lnTo>
                  <a:pt x="244093" y="0"/>
                </a:lnTo>
                <a:lnTo>
                  <a:pt x="194900" y="4791"/>
                </a:lnTo>
                <a:lnTo>
                  <a:pt x="149081" y="18535"/>
                </a:lnTo>
                <a:lnTo>
                  <a:pt x="107618" y="40282"/>
                </a:lnTo>
                <a:lnTo>
                  <a:pt x="71493" y="69084"/>
                </a:lnTo>
                <a:lnTo>
                  <a:pt x="41687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7" y="367754"/>
                </a:lnTo>
                <a:lnTo>
                  <a:pt x="71493" y="402664"/>
                </a:lnTo>
                <a:lnTo>
                  <a:pt x="107618" y="431468"/>
                </a:lnTo>
                <a:lnTo>
                  <a:pt x="149081" y="453216"/>
                </a:lnTo>
                <a:lnTo>
                  <a:pt x="194900" y="466961"/>
                </a:lnTo>
                <a:lnTo>
                  <a:pt x="244093" y="471754"/>
                </a:lnTo>
                <a:lnTo>
                  <a:pt x="816711" y="471754"/>
                </a:lnTo>
                <a:lnTo>
                  <a:pt x="865905" y="466961"/>
                </a:lnTo>
                <a:lnTo>
                  <a:pt x="911724" y="453216"/>
                </a:lnTo>
                <a:lnTo>
                  <a:pt x="953187" y="431468"/>
                </a:lnTo>
                <a:lnTo>
                  <a:pt x="989312" y="402664"/>
                </a:lnTo>
                <a:lnTo>
                  <a:pt x="1019118" y="367754"/>
                </a:lnTo>
                <a:lnTo>
                  <a:pt x="1041623" y="327687"/>
                </a:lnTo>
                <a:lnTo>
                  <a:pt x="1055846" y="283412"/>
                </a:lnTo>
                <a:lnTo>
                  <a:pt x="1060805" y="235877"/>
                </a:lnTo>
                <a:lnTo>
                  <a:pt x="1055846" y="188338"/>
                </a:lnTo>
                <a:lnTo>
                  <a:pt x="1041623" y="144060"/>
                </a:lnTo>
                <a:lnTo>
                  <a:pt x="1019118" y="103993"/>
                </a:lnTo>
                <a:lnTo>
                  <a:pt x="989312" y="69084"/>
                </a:lnTo>
                <a:lnTo>
                  <a:pt x="953187" y="40282"/>
                </a:lnTo>
                <a:lnTo>
                  <a:pt x="911724" y="18535"/>
                </a:lnTo>
                <a:lnTo>
                  <a:pt x="865905" y="4791"/>
                </a:lnTo>
                <a:lnTo>
                  <a:pt x="816711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633516" y="529198"/>
            <a:ext cx="6654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0" dirty="0">
                <a:solidFill>
                  <a:srgbClr val="FFFFFF"/>
                </a:solidFill>
                <a:latin typeface="+mj-ea"/>
                <a:ea typeface="+mj-ea"/>
                <a:cs typeface="Noto Sans HK"/>
              </a:rPr>
              <a:t>工作紙</a:t>
            </a:r>
            <a:endParaRPr sz="1600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68556" y="2264644"/>
            <a:ext cx="512445" cy="1051560"/>
            <a:chOff x="868556" y="2264644"/>
            <a:chExt cx="512445" cy="1051560"/>
          </a:xfrm>
        </p:grpSpPr>
        <p:sp>
          <p:nvSpPr>
            <p:cNvPr id="39" name="object 39"/>
            <p:cNvSpPr/>
            <p:nvPr/>
          </p:nvSpPr>
          <p:spPr>
            <a:xfrm>
              <a:off x="881257" y="2278664"/>
              <a:ext cx="487045" cy="1024890"/>
            </a:xfrm>
            <a:custGeom>
              <a:avLst/>
              <a:gdLst/>
              <a:ahLst/>
              <a:cxnLst/>
              <a:rect l="l" t="t" r="r" b="b"/>
              <a:pathLst>
                <a:path w="487044" h="1024889">
                  <a:moveTo>
                    <a:pt x="287148" y="0"/>
                  </a:moveTo>
                  <a:lnTo>
                    <a:pt x="238106" y="0"/>
                  </a:lnTo>
                  <a:lnTo>
                    <a:pt x="192162" y="9071"/>
                  </a:lnTo>
                  <a:lnTo>
                    <a:pt x="149791" y="25405"/>
                  </a:lnTo>
                  <a:lnTo>
                    <a:pt x="111549" y="48222"/>
                  </a:lnTo>
                  <a:lnTo>
                    <a:pt x="77993" y="76744"/>
                  </a:lnTo>
                  <a:lnTo>
                    <a:pt x="49681" y="110193"/>
                  </a:lnTo>
                  <a:lnTo>
                    <a:pt x="27169" y="147790"/>
                  </a:lnTo>
                  <a:lnTo>
                    <a:pt x="11013" y="188758"/>
                  </a:lnTo>
                  <a:lnTo>
                    <a:pt x="1771" y="232319"/>
                  </a:lnTo>
                  <a:lnTo>
                    <a:pt x="0" y="277693"/>
                  </a:lnTo>
                  <a:lnTo>
                    <a:pt x="6255" y="324104"/>
                  </a:lnTo>
                  <a:lnTo>
                    <a:pt x="131693" y="884148"/>
                  </a:lnTo>
                  <a:lnTo>
                    <a:pt x="148922" y="930292"/>
                  </a:lnTo>
                  <a:lnTo>
                    <a:pt x="177156" y="969075"/>
                  </a:lnTo>
                  <a:lnTo>
                    <a:pt x="214320" y="998834"/>
                  </a:lnTo>
                  <a:lnTo>
                    <a:pt x="258337" y="1017908"/>
                  </a:lnTo>
                  <a:lnTo>
                    <a:pt x="307131" y="1024636"/>
                  </a:lnTo>
                  <a:lnTo>
                    <a:pt x="354923" y="1018213"/>
                  </a:lnTo>
                  <a:lnTo>
                    <a:pt x="397869" y="1000090"/>
                  </a:lnTo>
                  <a:lnTo>
                    <a:pt x="434254" y="971978"/>
                  </a:lnTo>
                  <a:lnTo>
                    <a:pt x="462366" y="935593"/>
                  </a:lnTo>
                  <a:lnTo>
                    <a:pt x="480490" y="892647"/>
                  </a:lnTo>
                  <a:lnTo>
                    <a:pt x="486912" y="844854"/>
                  </a:lnTo>
                  <a:lnTo>
                    <a:pt x="486912" y="223164"/>
                  </a:lnTo>
                  <a:lnTo>
                    <a:pt x="481669" y="174622"/>
                  </a:lnTo>
                  <a:lnTo>
                    <a:pt x="466713" y="129894"/>
                  </a:lnTo>
                  <a:lnTo>
                    <a:pt x="443208" y="90023"/>
                  </a:lnTo>
                  <a:lnTo>
                    <a:pt x="412315" y="56051"/>
                  </a:lnTo>
                  <a:lnTo>
                    <a:pt x="375197" y="29020"/>
                  </a:lnTo>
                  <a:lnTo>
                    <a:pt x="333014" y="9973"/>
                  </a:lnTo>
                  <a:lnTo>
                    <a:pt x="287148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67052" y="2283778"/>
              <a:ext cx="301625" cy="1019810"/>
            </a:xfrm>
            <a:custGeom>
              <a:avLst/>
              <a:gdLst/>
              <a:ahLst/>
              <a:cxnLst/>
              <a:rect l="l" t="t" r="r" b="b"/>
              <a:pathLst>
                <a:path w="301625" h="1019810">
                  <a:moveTo>
                    <a:pt x="0" y="972400"/>
                  </a:moveTo>
                  <a:lnTo>
                    <a:pt x="26064" y="992209"/>
                  </a:lnTo>
                  <a:lnTo>
                    <a:pt x="55424" y="1007022"/>
                  </a:lnTo>
                  <a:lnTo>
                    <a:pt x="87405" y="1016304"/>
                  </a:lnTo>
                  <a:lnTo>
                    <a:pt x="121335" y="1019517"/>
                  </a:lnTo>
                  <a:lnTo>
                    <a:pt x="169128" y="1013095"/>
                  </a:lnTo>
                  <a:lnTo>
                    <a:pt x="212074" y="994972"/>
                  </a:lnTo>
                  <a:lnTo>
                    <a:pt x="237277" y="975499"/>
                  </a:lnTo>
                  <a:lnTo>
                    <a:pt x="33286" y="975499"/>
                  </a:lnTo>
                  <a:lnTo>
                    <a:pt x="24822" y="975301"/>
                  </a:lnTo>
                  <a:lnTo>
                    <a:pt x="16448" y="974712"/>
                  </a:lnTo>
                  <a:lnTo>
                    <a:pt x="8171" y="973742"/>
                  </a:lnTo>
                  <a:lnTo>
                    <a:pt x="0" y="972400"/>
                  </a:lnTo>
                  <a:close/>
                </a:path>
                <a:path w="301625" h="1019810">
                  <a:moveTo>
                    <a:pt x="130390" y="0"/>
                  </a:moveTo>
                  <a:lnTo>
                    <a:pt x="164499" y="34531"/>
                  </a:lnTo>
                  <a:lnTo>
                    <a:pt x="190565" y="75868"/>
                  </a:lnTo>
                  <a:lnTo>
                    <a:pt x="207213" y="122774"/>
                  </a:lnTo>
                  <a:lnTo>
                    <a:pt x="213067" y="174015"/>
                  </a:lnTo>
                  <a:lnTo>
                    <a:pt x="213067" y="795718"/>
                  </a:lnTo>
                  <a:lnTo>
                    <a:pt x="206645" y="843510"/>
                  </a:lnTo>
                  <a:lnTo>
                    <a:pt x="188522" y="886456"/>
                  </a:lnTo>
                  <a:lnTo>
                    <a:pt x="160410" y="922842"/>
                  </a:lnTo>
                  <a:lnTo>
                    <a:pt x="124024" y="950953"/>
                  </a:lnTo>
                  <a:lnTo>
                    <a:pt x="81079" y="969077"/>
                  </a:lnTo>
                  <a:lnTo>
                    <a:pt x="33286" y="975499"/>
                  </a:lnTo>
                  <a:lnTo>
                    <a:pt x="237277" y="975499"/>
                  </a:lnTo>
                  <a:lnTo>
                    <a:pt x="248459" y="966860"/>
                  </a:lnTo>
                  <a:lnTo>
                    <a:pt x="276571" y="930474"/>
                  </a:lnTo>
                  <a:lnTo>
                    <a:pt x="294694" y="887529"/>
                  </a:lnTo>
                  <a:lnTo>
                    <a:pt x="301116" y="839736"/>
                  </a:lnTo>
                  <a:lnTo>
                    <a:pt x="301116" y="218046"/>
                  </a:lnTo>
                  <a:lnTo>
                    <a:pt x="295213" y="166594"/>
                  </a:lnTo>
                  <a:lnTo>
                    <a:pt x="278433" y="119521"/>
                  </a:lnTo>
                  <a:lnTo>
                    <a:pt x="252168" y="78076"/>
                  </a:lnTo>
                  <a:lnTo>
                    <a:pt x="217810" y="43508"/>
                  </a:lnTo>
                  <a:lnTo>
                    <a:pt x="176754" y="17067"/>
                  </a:lnTo>
                  <a:lnTo>
                    <a:pt x="130390" y="0"/>
                  </a:lnTo>
                  <a:close/>
                </a:path>
              </a:pathLst>
            </a:custGeom>
            <a:solidFill>
              <a:srgbClr val="FFC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97484" y="2547070"/>
              <a:ext cx="323215" cy="364490"/>
            </a:xfrm>
            <a:custGeom>
              <a:avLst/>
              <a:gdLst/>
              <a:ahLst/>
              <a:cxnLst/>
              <a:rect l="l" t="t" r="r" b="b"/>
              <a:pathLst>
                <a:path w="323215" h="364489">
                  <a:moveTo>
                    <a:pt x="117576" y="0"/>
                  </a:moveTo>
                  <a:lnTo>
                    <a:pt x="67546" y="24474"/>
                  </a:lnTo>
                  <a:lnTo>
                    <a:pt x="41262" y="73571"/>
                  </a:lnTo>
                  <a:lnTo>
                    <a:pt x="0" y="300189"/>
                  </a:lnTo>
                  <a:lnTo>
                    <a:pt x="410" y="321608"/>
                  </a:lnTo>
                  <a:lnTo>
                    <a:pt x="8712" y="340552"/>
                  </a:lnTo>
                  <a:lnTo>
                    <a:pt x="23510" y="355002"/>
                  </a:lnTo>
                  <a:lnTo>
                    <a:pt x="43408" y="362940"/>
                  </a:lnTo>
                  <a:lnTo>
                    <a:pt x="49987" y="364147"/>
                  </a:lnTo>
                  <a:lnTo>
                    <a:pt x="56273" y="359803"/>
                  </a:lnTo>
                  <a:lnTo>
                    <a:pt x="106235" y="85394"/>
                  </a:lnTo>
                  <a:lnTo>
                    <a:pt x="108805" y="78063"/>
                  </a:lnTo>
                  <a:lnTo>
                    <a:pt x="113390" y="72023"/>
                  </a:lnTo>
                  <a:lnTo>
                    <a:pt x="119592" y="67662"/>
                  </a:lnTo>
                  <a:lnTo>
                    <a:pt x="127012" y="65366"/>
                  </a:lnTo>
                  <a:lnTo>
                    <a:pt x="134715" y="65468"/>
                  </a:lnTo>
                  <a:lnTo>
                    <a:pt x="141857" y="67852"/>
                  </a:lnTo>
                  <a:lnTo>
                    <a:pt x="147949" y="72271"/>
                  </a:lnTo>
                  <a:lnTo>
                    <a:pt x="152501" y="78473"/>
                  </a:lnTo>
                  <a:lnTo>
                    <a:pt x="280542" y="326313"/>
                  </a:lnTo>
                  <a:lnTo>
                    <a:pt x="287832" y="328637"/>
                  </a:lnTo>
                  <a:lnTo>
                    <a:pt x="293750" y="325577"/>
                  </a:lnTo>
                  <a:lnTo>
                    <a:pt x="310466" y="312167"/>
                  </a:lnTo>
                  <a:lnTo>
                    <a:pt x="320398" y="294017"/>
                  </a:lnTo>
                  <a:lnTo>
                    <a:pt x="322801" y="273467"/>
                  </a:lnTo>
                  <a:lnTo>
                    <a:pt x="316928" y="252857"/>
                  </a:lnTo>
                  <a:lnTo>
                    <a:pt x="211175" y="48171"/>
                  </a:lnTo>
                  <a:lnTo>
                    <a:pt x="194441" y="25381"/>
                  </a:lnTo>
                  <a:lnTo>
                    <a:pt x="172058" y="9140"/>
                  </a:lnTo>
                  <a:lnTo>
                    <a:pt x="145833" y="372"/>
                  </a:lnTo>
                  <a:lnTo>
                    <a:pt x="117576" y="0"/>
                  </a:lnTo>
                  <a:close/>
                </a:path>
              </a:pathLst>
            </a:custGeom>
            <a:solidFill>
              <a:srgbClr val="FBB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7611" y="2392817"/>
              <a:ext cx="84556" cy="16341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07712" y="2692986"/>
              <a:ext cx="461009" cy="316865"/>
            </a:xfrm>
            <a:custGeom>
              <a:avLst/>
              <a:gdLst/>
              <a:ahLst/>
              <a:cxnLst/>
              <a:rect l="l" t="t" r="r" b="b"/>
              <a:pathLst>
                <a:path w="461009" h="316864">
                  <a:moveTo>
                    <a:pt x="460463" y="0"/>
                  </a:moveTo>
                  <a:lnTo>
                    <a:pt x="351447" y="0"/>
                  </a:lnTo>
                  <a:lnTo>
                    <a:pt x="406704" y="106946"/>
                  </a:lnTo>
                  <a:lnTo>
                    <a:pt x="412577" y="127556"/>
                  </a:lnTo>
                  <a:lnTo>
                    <a:pt x="410173" y="148107"/>
                  </a:lnTo>
                  <a:lnTo>
                    <a:pt x="400237" y="166257"/>
                  </a:lnTo>
                  <a:lnTo>
                    <a:pt x="383514" y="179666"/>
                  </a:lnTo>
                  <a:lnTo>
                    <a:pt x="377596" y="182727"/>
                  </a:lnTo>
                  <a:lnTo>
                    <a:pt x="370319" y="180403"/>
                  </a:lnTo>
                  <a:lnTo>
                    <a:pt x="277114" y="0"/>
                  </a:lnTo>
                  <a:lnTo>
                    <a:pt x="184988" y="0"/>
                  </a:lnTo>
                  <a:lnTo>
                    <a:pt x="146050" y="213880"/>
                  </a:lnTo>
                  <a:lnTo>
                    <a:pt x="139763" y="218224"/>
                  </a:lnTo>
                  <a:lnTo>
                    <a:pt x="133210" y="217030"/>
                  </a:lnTo>
                  <a:lnTo>
                    <a:pt x="113286" y="209089"/>
                  </a:lnTo>
                  <a:lnTo>
                    <a:pt x="98488" y="194635"/>
                  </a:lnTo>
                  <a:lnTo>
                    <a:pt x="90186" y="175687"/>
                  </a:lnTo>
                  <a:lnTo>
                    <a:pt x="89776" y="154266"/>
                  </a:lnTo>
                  <a:lnTo>
                    <a:pt x="117868" y="0"/>
                  </a:lnTo>
                  <a:lnTo>
                    <a:pt x="0" y="0"/>
                  </a:lnTo>
                  <a:lnTo>
                    <a:pt x="70853" y="316306"/>
                  </a:lnTo>
                  <a:lnTo>
                    <a:pt x="460463" y="316306"/>
                  </a:lnTo>
                  <a:lnTo>
                    <a:pt x="460463" y="0"/>
                  </a:lnTo>
                  <a:close/>
                </a:path>
              </a:pathLst>
            </a:custGeom>
            <a:solidFill>
              <a:srgbClr val="95C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80118" y="2692988"/>
              <a:ext cx="88265" cy="316865"/>
            </a:xfrm>
            <a:custGeom>
              <a:avLst/>
              <a:gdLst/>
              <a:ahLst/>
              <a:cxnLst/>
              <a:rect l="l" t="t" r="r" b="b"/>
              <a:pathLst>
                <a:path w="88265" h="316864">
                  <a:moveTo>
                    <a:pt x="88049" y="0"/>
                  </a:moveTo>
                  <a:lnTo>
                    <a:pt x="0" y="0"/>
                  </a:lnTo>
                  <a:lnTo>
                    <a:pt x="0" y="40563"/>
                  </a:lnTo>
                  <a:lnTo>
                    <a:pt x="34290" y="106946"/>
                  </a:lnTo>
                  <a:lnTo>
                    <a:pt x="40162" y="127555"/>
                  </a:lnTo>
                  <a:lnTo>
                    <a:pt x="37760" y="148102"/>
                  </a:lnTo>
                  <a:lnTo>
                    <a:pt x="27828" y="166252"/>
                  </a:lnTo>
                  <a:lnTo>
                    <a:pt x="11112" y="179666"/>
                  </a:lnTo>
                  <a:lnTo>
                    <a:pt x="7493" y="181533"/>
                  </a:lnTo>
                  <a:lnTo>
                    <a:pt x="3365" y="181394"/>
                  </a:lnTo>
                  <a:lnTo>
                    <a:pt x="0" y="179641"/>
                  </a:lnTo>
                  <a:lnTo>
                    <a:pt x="0" y="316306"/>
                  </a:lnTo>
                  <a:lnTo>
                    <a:pt x="88049" y="316306"/>
                  </a:lnTo>
                  <a:lnTo>
                    <a:pt x="88049" y="0"/>
                  </a:lnTo>
                  <a:close/>
                </a:path>
              </a:pathLst>
            </a:custGeom>
            <a:solidFill>
              <a:srgbClr val="6DB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81256" y="2277344"/>
              <a:ext cx="487045" cy="1026160"/>
            </a:xfrm>
            <a:custGeom>
              <a:avLst/>
              <a:gdLst/>
              <a:ahLst/>
              <a:cxnLst/>
              <a:rect l="l" t="t" r="r" b="b"/>
              <a:pathLst>
                <a:path w="487044" h="1026160">
                  <a:moveTo>
                    <a:pt x="358842" y="21690"/>
                  </a:moveTo>
                  <a:lnTo>
                    <a:pt x="401041" y="47898"/>
                  </a:lnTo>
                  <a:lnTo>
                    <a:pt x="436412" y="82596"/>
                  </a:lnTo>
                  <a:lnTo>
                    <a:pt x="463489" y="124468"/>
                  </a:lnTo>
                  <a:lnTo>
                    <a:pt x="480810" y="172202"/>
                  </a:lnTo>
                  <a:lnTo>
                    <a:pt x="486908" y="224483"/>
                  </a:lnTo>
                  <a:lnTo>
                    <a:pt x="486908" y="846174"/>
                  </a:lnTo>
                  <a:lnTo>
                    <a:pt x="480486" y="893966"/>
                  </a:lnTo>
                  <a:lnTo>
                    <a:pt x="462363" y="936912"/>
                  </a:lnTo>
                  <a:lnTo>
                    <a:pt x="434251" y="973297"/>
                  </a:lnTo>
                  <a:lnTo>
                    <a:pt x="397865" y="1001409"/>
                  </a:lnTo>
                  <a:lnTo>
                    <a:pt x="354920" y="1019533"/>
                  </a:lnTo>
                  <a:lnTo>
                    <a:pt x="307127" y="1025955"/>
                  </a:lnTo>
                  <a:lnTo>
                    <a:pt x="258335" y="1019227"/>
                  </a:lnTo>
                  <a:lnTo>
                    <a:pt x="214320" y="1000153"/>
                  </a:lnTo>
                  <a:lnTo>
                    <a:pt x="177158" y="970394"/>
                  </a:lnTo>
                  <a:lnTo>
                    <a:pt x="148923" y="931611"/>
                  </a:lnTo>
                  <a:lnTo>
                    <a:pt x="131689" y="885467"/>
                  </a:lnTo>
                  <a:lnTo>
                    <a:pt x="6252" y="325435"/>
                  </a:lnTo>
                  <a:lnTo>
                    <a:pt x="0" y="279022"/>
                  </a:lnTo>
                  <a:lnTo>
                    <a:pt x="1774" y="233645"/>
                  </a:lnTo>
                  <a:lnTo>
                    <a:pt x="11018" y="190082"/>
                  </a:lnTo>
                  <a:lnTo>
                    <a:pt x="27174" y="149112"/>
                  </a:lnTo>
                  <a:lnTo>
                    <a:pt x="49687" y="111513"/>
                  </a:lnTo>
                  <a:lnTo>
                    <a:pt x="77999" y="78064"/>
                  </a:lnTo>
                  <a:lnTo>
                    <a:pt x="111553" y="49541"/>
                  </a:lnTo>
                  <a:lnTo>
                    <a:pt x="149793" y="26724"/>
                  </a:lnTo>
                  <a:lnTo>
                    <a:pt x="192162" y="10391"/>
                  </a:lnTo>
                  <a:lnTo>
                    <a:pt x="238103" y="1319"/>
                  </a:lnTo>
                  <a:lnTo>
                    <a:pt x="248590" y="414"/>
                  </a:lnTo>
                  <a:lnTo>
                    <a:pt x="258994" y="0"/>
                  </a:lnTo>
                  <a:lnTo>
                    <a:pt x="269303" y="63"/>
                  </a:lnTo>
                  <a:lnTo>
                    <a:pt x="279505" y="595"/>
                  </a:lnTo>
                  <a:lnTo>
                    <a:pt x="304169" y="3432"/>
                  </a:lnTo>
                  <a:lnTo>
                    <a:pt x="320654" y="6575"/>
                  </a:lnTo>
                  <a:lnTo>
                    <a:pt x="336399" y="12002"/>
                  </a:lnTo>
                  <a:lnTo>
                    <a:pt x="358842" y="21690"/>
                  </a:lnTo>
                  <a:close/>
                </a:path>
                <a:path w="487044" h="1026160">
                  <a:moveTo>
                    <a:pt x="222456" y="355115"/>
                  </a:moveTo>
                  <a:lnTo>
                    <a:pt x="225028" y="347791"/>
                  </a:lnTo>
                  <a:lnTo>
                    <a:pt x="229618" y="341753"/>
                  </a:lnTo>
                  <a:lnTo>
                    <a:pt x="235824" y="337390"/>
                  </a:lnTo>
                  <a:lnTo>
                    <a:pt x="243246" y="335087"/>
                  </a:lnTo>
                  <a:lnTo>
                    <a:pt x="250942" y="335196"/>
                  </a:lnTo>
                  <a:lnTo>
                    <a:pt x="258081" y="337585"/>
                  </a:lnTo>
                  <a:lnTo>
                    <a:pt x="264176" y="342004"/>
                  </a:lnTo>
                  <a:lnTo>
                    <a:pt x="268735" y="348207"/>
                  </a:lnTo>
                  <a:lnTo>
                    <a:pt x="393716" y="590129"/>
                  </a:lnTo>
                  <a:lnTo>
                    <a:pt x="396777" y="596047"/>
                  </a:lnTo>
                  <a:lnTo>
                    <a:pt x="436629" y="563751"/>
                  </a:lnTo>
                  <a:lnTo>
                    <a:pt x="439029" y="543200"/>
                  </a:lnTo>
                  <a:lnTo>
                    <a:pt x="433149" y="522590"/>
                  </a:lnTo>
                  <a:lnTo>
                    <a:pt x="327396" y="317892"/>
                  </a:lnTo>
                  <a:lnTo>
                    <a:pt x="288288" y="278866"/>
                  </a:lnTo>
                  <a:lnTo>
                    <a:pt x="233797" y="269721"/>
                  </a:lnTo>
                  <a:lnTo>
                    <a:pt x="206554" y="278171"/>
                  </a:lnTo>
                  <a:lnTo>
                    <a:pt x="183772" y="294195"/>
                  </a:lnTo>
                  <a:lnTo>
                    <a:pt x="166925" y="316375"/>
                  </a:lnTo>
                  <a:lnTo>
                    <a:pt x="157483" y="343292"/>
                  </a:lnTo>
                  <a:lnTo>
                    <a:pt x="116234" y="569910"/>
                  </a:lnTo>
                  <a:lnTo>
                    <a:pt x="116639" y="591337"/>
                  </a:lnTo>
                  <a:lnTo>
                    <a:pt x="124941" y="610284"/>
                  </a:lnTo>
                  <a:lnTo>
                    <a:pt x="139742" y="624735"/>
                  </a:lnTo>
                  <a:lnTo>
                    <a:pt x="159642" y="632674"/>
                  </a:lnTo>
                  <a:lnTo>
                    <a:pt x="166221" y="633868"/>
                  </a:lnTo>
                  <a:lnTo>
                    <a:pt x="172507" y="629524"/>
                  </a:lnTo>
                  <a:lnTo>
                    <a:pt x="173701" y="622971"/>
                  </a:lnTo>
                  <a:lnTo>
                    <a:pt x="222456" y="355115"/>
                  </a:lnTo>
                  <a:close/>
                </a:path>
              </a:pathLst>
            </a:custGeom>
            <a:ln w="2540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4920" y="2380110"/>
              <a:ext cx="109943" cy="18881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07714" y="2692988"/>
              <a:ext cx="461009" cy="316865"/>
            </a:xfrm>
            <a:custGeom>
              <a:avLst/>
              <a:gdLst/>
              <a:ahLst/>
              <a:cxnLst/>
              <a:rect l="l" t="t" r="r" b="b"/>
              <a:pathLst>
                <a:path w="461009" h="316864">
                  <a:moveTo>
                    <a:pt x="460451" y="0"/>
                  </a:moveTo>
                  <a:lnTo>
                    <a:pt x="351447" y="0"/>
                  </a:lnTo>
                </a:path>
                <a:path w="461009" h="316864">
                  <a:moveTo>
                    <a:pt x="236588" y="316306"/>
                  </a:moveTo>
                  <a:lnTo>
                    <a:pt x="460451" y="316306"/>
                  </a:lnTo>
                </a:path>
                <a:path w="461009" h="316864">
                  <a:moveTo>
                    <a:pt x="70853" y="316306"/>
                  </a:moveTo>
                  <a:lnTo>
                    <a:pt x="159537" y="316306"/>
                  </a:lnTo>
                </a:path>
                <a:path w="461009" h="316864">
                  <a:moveTo>
                    <a:pt x="117855" y="0"/>
                  </a:moveTo>
                  <a:lnTo>
                    <a:pt x="0" y="0"/>
                  </a:lnTo>
                </a:path>
                <a:path w="461009" h="316864">
                  <a:moveTo>
                    <a:pt x="277113" y="0"/>
                  </a:moveTo>
                  <a:lnTo>
                    <a:pt x="184988" y="0"/>
                  </a:lnTo>
                </a:path>
              </a:pathLst>
            </a:custGeom>
            <a:ln w="2540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475125" y="2265915"/>
            <a:ext cx="909955" cy="1178560"/>
            <a:chOff x="1475125" y="2265915"/>
            <a:chExt cx="909955" cy="1178560"/>
          </a:xfrm>
        </p:grpSpPr>
        <p:sp>
          <p:nvSpPr>
            <p:cNvPr id="49" name="object 49"/>
            <p:cNvSpPr/>
            <p:nvPr/>
          </p:nvSpPr>
          <p:spPr>
            <a:xfrm>
              <a:off x="1487829" y="2278664"/>
              <a:ext cx="487045" cy="1024890"/>
            </a:xfrm>
            <a:custGeom>
              <a:avLst/>
              <a:gdLst/>
              <a:ahLst/>
              <a:cxnLst/>
              <a:rect l="l" t="t" r="r" b="b"/>
              <a:pathLst>
                <a:path w="487044" h="1024889">
                  <a:moveTo>
                    <a:pt x="248805" y="0"/>
                  </a:moveTo>
                  <a:lnTo>
                    <a:pt x="199763" y="0"/>
                  </a:lnTo>
                  <a:lnTo>
                    <a:pt x="153897" y="9973"/>
                  </a:lnTo>
                  <a:lnTo>
                    <a:pt x="111715" y="29020"/>
                  </a:lnTo>
                  <a:lnTo>
                    <a:pt x="74596" y="56051"/>
                  </a:lnTo>
                  <a:lnTo>
                    <a:pt x="43703" y="90023"/>
                  </a:lnTo>
                  <a:lnTo>
                    <a:pt x="20198" y="129894"/>
                  </a:lnTo>
                  <a:lnTo>
                    <a:pt x="5243" y="174622"/>
                  </a:lnTo>
                  <a:lnTo>
                    <a:pt x="0" y="223164"/>
                  </a:lnTo>
                  <a:lnTo>
                    <a:pt x="0" y="844854"/>
                  </a:lnTo>
                  <a:lnTo>
                    <a:pt x="6422" y="892647"/>
                  </a:lnTo>
                  <a:lnTo>
                    <a:pt x="24545" y="935593"/>
                  </a:lnTo>
                  <a:lnTo>
                    <a:pt x="52657" y="971978"/>
                  </a:lnTo>
                  <a:lnTo>
                    <a:pt x="89042" y="1000090"/>
                  </a:lnTo>
                  <a:lnTo>
                    <a:pt x="131988" y="1018213"/>
                  </a:lnTo>
                  <a:lnTo>
                    <a:pt x="179781" y="1024636"/>
                  </a:lnTo>
                  <a:lnTo>
                    <a:pt x="228575" y="1017908"/>
                  </a:lnTo>
                  <a:lnTo>
                    <a:pt x="272591" y="998834"/>
                  </a:lnTo>
                  <a:lnTo>
                    <a:pt x="309755" y="969075"/>
                  </a:lnTo>
                  <a:lnTo>
                    <a:pt x="337990" y="930292"/>
                  </a:lnTo>
                  <a:lnTo>
                    <a:pt x="355219" y="884148"/>
                  </a:lnTo>
                  <a:lnTo>
                    <a:pt x="480656" y="324104"/>
                  </a:lnTo>
                  <a:lnTo>
                    <a:pt x="486912" y="277693"/>
                  </a:lnTo>
                  <a:lnTo>
                    <a:pt x="485140" y="232319"/>
                  </a:lnTo>
                  <a:lnTo>
                    <a:pt x="475898" y="188758"/>
                  </a:lnTo>
                  <a:lnTo>
                    <a:pt x="459743" y="147790"/>
                  </a:lnTo>
                  <a:lnTo>
                    <a:pt x="437230" y="110193"/>
                  </a:lnTo>
                  <a:lnTo>
                    <a:pt x="408918" y="76744"/>
                  </a:lnTo>
                  <a:lnTo>
                    <a:pt x="375363" y="48222"/>
                  </a:lnTo>
                  <a:lnTo>
                    <a:pt x="337121" y="25405"/>
                  </a:lnTo>
                  <a:lnTo>
                    <a:pt x="294749" y="9071"/>
                  </a:lnTo>
                  <a:lnTo>
                    <a:pt x="248805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46292" y="2287338"/>
              <a:ext cx="428625" cy="1016000"/>
            </a:xfrm>
            <a:custGeom>
              <a:avLst/>
              <a:gdLst/>
              <a:ahLst/>
              <a:cxnLst/>
              <a:rect l="l" t="t" r="r" b="b"/>
              <a:pathLst>
                <a:path w="428625" h="1016000">
                  <a:moveTo>
                    <a:pt x="234911" y="0"/>
                  </a:moveTo>
                  <a:lnTo>
                    <a:pt x="271726" y="33879"/>
                  </a:lnTo>
                  <a:lnTo>
                    <a:pt x="301525" y="73831"/>
                  </a:lnTo>
                  <a:lnTo>
                    <a:pt x="323486" y="118708"/>
                  </a:lnTo>
                  <a:lnTo>
                    <a:pt x="336789" y="167362"/>
                  </a:lnTo>
                  <a:lnTo>
                    <a:pt x="340613" y="218646"/>
                  </a:lnTo>
                  <a:lnTo>
                    <a:pt x="334137" y="271411"/>
                  </a:lnTo>
                  <a:lnTo>
                    <a:pt x="208699" y="831456"/>
                  </a:lnTo>
                  <a:lnTo>
                    <a:pt x="191470" y="877594"/>
                  </a:lnTo>
                  <a:lnTo>
                    <a:pt x="163235" y="916372"/>
                  </a:lnTo>
                  <a:lnTo>
                    <a:pt x="126072" y="946130"/>
                  </a:lnTo>
                  <a:lnTo>
                    <a:pt x="82055" y="965203"/>
                  </a:lnTo>
                  <a:lnTo>
                    <a:pt x="33261" y="971931"/>
                  </a:lnTo>
                  <a:lnTo>
                    <a:pt x="24785" y="971734"/>
                  </a:lnTo>
                  <a:lnTo>
                    <a:pt x="16411" y="971153"/>
                  </a:lnTo>
                  <a:lnTo>
                    <a:pt x="8147" y="970195"/>
                  </a:lnTo>
                  <a:lnTo>
                    <a:pt x="0" y="968870"/>
                  </a:lnTo>
                  <a:lnTo>
                    <a:pt x="25871" y="988567"/>
                  </a:lnTo>
                  <a:lnTo>
                    <a:pt x="55116" y="1003384"/>
                  </a:lnTo>
                  <a:lnTo>
                    <a:pt x="87130" y="1012716"/>
                  </a:lnTo>
                  <a:lnTo>
                    <a:pt x="121310" y="1015961"/>
                  </a:lnTo>
                  <a:lnTo>
                    <a:pt x="170115" y="1009234"/>
                  </a:lnTo>
                  <a:lnTo>
                    <a:pt x="214129" y="990160"/>
                  </a:lnTo>
                  <a:lnTo>
                    <a:pt x="251289" y="960401"/>
                  </a:lnTo>
                  <a:lnTo>
                    <a:pt x="279520" y="921618"/>
                  </a:lnTo>
                  <a:lnTo>
                    <a:pt x="296748" y="875474"/>
                  </a:lnTo>
                  <a:lnTo>
                    <a:pt x="422198" y="315429"/>
                  </a:lnTo>
                  <a:lnTo>
                    <a:pt x="428457" y="268861"/>
                  </a:lnTo>
                  <a:lnTo>
                    <a:pt x="426637" y="223337"/>
                  </a:lnTo>
                  <a:lnTo>
                    <a:pt x="417299" y="179645"/>
                  </a:lnTo>
                  <a:lnTo>
                    <a:pt x="401007" y="138571"/>
                  </a:lnTo>
                  <a:lnTo>
                    <a:pt x="378323" y="100902"/>
                  </a:lnTo>
                  <a:lnTo>
                    <a:pt x="349809" y="67424"/>
                  </a:lnTo>
                  <a:lnTo>
                    <a:pt x="316028" y="38923"/>
                  </a:lnTo>
                  <a:lnTo>
                    <a:pt x="277541" y="16186"/>
                  </a:lnTo>
                  <a:lnTo>
                    <a:pt x="234911" y="0"/>
                  </a:lnTo>
                  <a:close/>
                </a:path>
              </a:pathLst>
            </a:custGeom>
            <a:solidFill>
              <a:srgbClr val="FFC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35713" y="2547070"/>
              <a:ext cx="323215" cy="364490"/>
            </a:xfrm>
            <a:custGeom>
              <a:avLst/>
              <a:gdLst/>
              <a:ahLst/>
              <a:cxnLst/>
              <a:rect l="l" t="t" r="r" b="b"/>
              <a:pathLst>
                <a:path w="323214" h="364489">
                  <a:moveTo>
                    <a:pt x="205224" y="0"/>
                  </a:moveTo>
                  <a:lnTo>
                    <a:pt x="150743" y="9140"/>
                  </a:lnTo>
                  <a:lnTo>
                    <a:pt x="111625" y="48171"/>
                  </a:lnTo>
                  <a:lnTo>
                    <a:pt x="5872" y="252857"/>
                  </a:lnTo>
                  <a:lnTo>
                    <a:pt x="0" y="273467"/>
                  </a:lnTo>
                  <a:lnTo>
                    <a:pt x="2402" y="294017"/>
                  </a:lnTo>
                  <a:lnTo>
                    <a:pt x="12334" y="312167"/>
                  </a:lnTo>
                  <a:lnTo>
                    <a:pt x="29050" y="325577"/>
                  </a:lnTo>
                  <a:lnTo>
                    <a:pt x="34968" y="328637"/>
                  </a:lnTo>
                  <a:lnTo>
                    <a:pt x="42258" y="326313"/>
                  </a:lnTo>
                  <a:lnTo>
                    <a:pt x="170299" y="78473"/>
                  </a:lnTo>
                  <a:lnTo>
                    <a:pt x="174851" y="72271"/>
                  </a:lnTo>
                  <a:lnTo>
                    <a:pt x="180943" y="67852"/>
                  </a:lnTo>
                  <a:lnTo>
                    <a:pt x="188085" y="65468"/>
                  </a:lnTo>
                  <a:lnTo>
                    <a:pt x="195788" y="65366"/>
                  </a:lnTo>
                  <a:lnTo>
                    <a:pt x="203208" y="67662"/>
                  </a:lnTo>
                  <a:lnTo>
                    <a:pt x="209410" y="72023"/>
                  </a:lnTo>
                  <a:lnTo>
                    <a:pt x="213995" y="78063"/>
                  </a:lnTo>
                  <a:lnTo>
                    <a:pt x="216565" y="85394"/>
                  </a:lnTo>
                  <a:lnTo>
                    <a:pt x="266527" y="359803"/>
                  </a:lnTo>
                  <a:lnTo>
                    <a:pt x="272813" y="364147"/>
                  </a:lnTo>
                  <a:lnTo>
                    <a:pt x="314088" y="340552"/>
                  </a:lnTo>
                  <a:lnTo>
                    <a:pt x="322801" y="300189"/>
                  </a:lnTo>
                  <a:lnTo>
                    <a:pt x="281538" y="73571"/>
                  </a:lnTo>
                  <a:lnTo>
                    <a:pt x="272098" y="46654"/>
                  </a:lnTo>
                  <a:lnTo>
                    <a:pt x="255254" y="24474"/>
                  </a:lnTo>
                  <a:lnTo>
                    <a:pt x="232473" y="8450"/>
                  </a:lnTo>
                  <a:lnTo>
                    <a:pt x="205224" y="0"/>
                  </a:lnTo>
                  <a:close/>
                </a:path>
              </a:pathLst>
            </a:custGeom>
            <a:solidFill>
              <a:srgbClr val="FBB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3832" y="2392816"/>
              <a:ext cx="84556" cy="16341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87829" y="2692987"/>
              <a:ext cx="461009" cy="316865"/>
            </a:xfrm>
            <a:custGeom>
              <a:avLst/>
              <a:gdLst/>
              <a:ahLst/>
              <a:cxnLst/>
              <a:rect l="l" t="t" r="r" b="b"/>
              <a:pathLst>
                <a:path w="461010" h="316864">
                  <a:moveTo>
                    <a:pt x="460451" y="0"/>
                  </a:moveTo>
                  <a:lnTo>
                    <a:pt x="342595" y="0"/>
                  </a:lnTo>
                  <a:lnTo>
                    <a:pt x="370687" y="154266"/>
                  </a:lnTo>
                  <a:lnTo>
                    <a:pt x="370277" y="175687"/>
                  </a:lnTo>
                  <a:lnTo>
                    <a:pt x="361973" y="194635"/>
                  </a:lnTo>
                  <a:lnTo>
                    <a:pt x="347172" y="209089"/>
                  </a:lnTo>
                  <a:lnTo>
                    <a:pt x="327266" y="217030"/>
                  </a:lnTo>
                  <a:lnTo>
                    <a:pt x="320700" y="218224"/>
                  </a:lnTo>
                  <a:lnTo>
                    <a:pt x="314401" y="213880"/>
                  </a:lnTo>
                  <a:lnTo>
                    <a:pt x="275475" y="0"/>
                  </a:lnTo>
                  <a:lnTo>
                    <a:pt x="183337" y="0"/>
                  </a:lnTo>
                  <a:lnTo>
                    <a:pt x="90131" y="180403"/>
                  </a:lnTo>
                  <a:lnTo>
                    <a:pt x="82854" y="182727"/>
                  </a:lnTo>
                  <a:lnTo>
                    <a:pt x="76936" y="179666"/>
                  </a:lnTo>
                  <a:lnTo>
                    <a:pt x="60220" y="166257"/>
                  </a:lnTo>
                  <a:lnTo>
                    <a:pt x="50288" y="148107"/>
                  </a:lnTo>
                  <a:lnTo>
                    <a:pt x="47886" y="127556"/>
                  </a:lnTo>
                  <a:lnTo>
                    <a:pt x="53759" y="106946"/>
                  </a:lnTo>
                  <a:lnTo>
                    <a:pt x="109016" y="0"/>
                  </a:lnTo>
                  <a:lnTo>
                    <a:pt x="0" y="0"/>
                  </a:lnTo>
                  <a:lnTo>
                    <a:pt x="0" y="316306"/>
                  </a:lnTo>
                  <a:lnTo>
                    <a:pt x="389597" y="316306"/>
                  </a:lnTo>
                  <a:lnTo>
                    <a:pt x="460451" y="0"/>
                  </a:lnTo>
                  <a:close/>
                </a:path>
              </a:pathLst>
            </a:custGeom>
            <a:solidFill>
              <a:srgbClr val="95C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79522" y="2692988"/>
              <a:ext cx="168910" cy="316865"/>
            </a:xfrm>
            <a:custGeom>
              <a:avLst/>
              <a:gdLst/>
              <a:ahLst/>
              <a:cxnLst/>
              <a:rect l="l" t="t" r="r" b="b"/>
              <a:pathLst>
                <a:path w="168910" h="316864">
                  <a:moveTo>
                    <a:pt x="168757" y="0"/>
                  </a:moveTo>
                  <a:lnTo>
                    <a:pt x="70840" y="0"/>
                  </a:lnTo>
                  <a:lnTo>
                    <a:pt x="59842" y="49110"/>
                  </a:lnTo>
                  <a:lnTo>
                    <a:pt x="78981" y="154266"/>
                  </a:lnTo>
                  <a:lnTo>
                    <a:pt x="78578" y="175687"/>
                  </a:lnTo>
                  <a:lnTo>
                    <a:pt x="70280" y="194635"/>
                  </a:lnTo>
                  <a:lnTo>
                    <a:pt x="55483" y="209089"/>
                  </a:lnTo>
                  <a:lnTo>
                    <a:pt x="35585" y="217030"/>
                  </a:lnTo>
                  <a:lnTo>
                    <a:pt x="30695" y="217919"/>
                  </a:lnTo>
                  <a:lnTo>
                    <a:pt x="25984" y="215760"/>
                  </a:lnTo>
                  <a:lnTo>
                    <a:pt x="23380" y="211899"/>
                  </a:lnTo>
                  <a:lnTo>
                    <a:pt x="0" y="316306"/>
                  </a:lnTo>
                  <a:lnTo>
                    <a:pt x="97904" y="316306"/>
                  </a:lnTo>
                  <a:lnTo>
                    <a:pt x="168757" y="0"/>
                  </a:lnTo>
                  <a:close/>
                </a:path>
              </a:pathLst>
            </a:custGeom>
            <a:solidFill>
              <a:srgbClr val="6DB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87825" y="2278615"/>
              <a:ext cx="487045" cy="1024890"/>
            </a:xfrm>
            <a:custGeom>
              <a:avLst/>
              <a:gdLst/>
              <a:ahLst/>
              <a:cxnLst/>
              <a:rect l="l" t="t" r="r" b="b"/>
              <a:pathLst>
                <a:path w="487044" h="1024889">
                  <a:moveTo>
                    <a:pt x="0" y="539721"/>
                  </a:moveTo>
                  <a:lnTo>
                    <a:pt x="0" y="844902"/>
                  </a:lnTo>
                  <a:lnTo>
                    <a:pt x="6422" y="892694"/>
                  </a:lnTo>
                  <a:lnTo>
                    <a:pt x="24545" y="935640"/>
                  </a:lnTo>
                  <a:lnTo>
                    <a:pt x="52657" y="972026"/>
                  </a:lnTo>
                  <a:lnTo>
                    <a:pt x="89042" y="1000137"/>
                  </a:lnTo>
                  <a:lnTo>
                    <a:pt x="131988" y="1018261"/>
                  </a:lnTo>
                  <a:lnTo>
                    <a:pt x="179781" y="1024683"/>
                  </a:lnTo>
                  <a:lnTo>
                    <a:pt x="228575" y="1017956"/>
                  </a:lnTo>
                  <a:lnTo>
                    <a:pt x="272591" y="998882"/>
                  </a:lnTo>
                  <a:lnTo>
                    <a:pt x="309755" y="969122"/>
                  </a:lnTo>
                  <a:lnTo>
                    <a:pt x="337990" y="930340"/>
                  </a:lnTo>
                  <a:lnTo>
                    <a:pt x="355219" y="884196"/>
                  </a:lnTo>
                  <a:lnTo>
                    <a:pt x="480656" y="324164"/>
                  </a:lnTo>
                  <a:lnTo>
                    <a:pt x="486912" y="277750"/>
                  </a:lnTo>
                  <a:lnTo>
                    <a:pt x="485140" y="232373"/>
                  </a:lnTo>
                  <a:lnTo>
                    <a:pt x="475898" y="188810"/>
                  </a:lnTo>
                  <a:lnTo>
                    <a:pt x="459743" y="147841"/>
                  </a:lnTo>
                  <a:lnTo>
                    <a:pt x="437230" y="110242"/>
                  </a:lnTo>
                  <a:lnTo>
                    <a:pt x="408918" y="76792"/>
                  </a:lnTo>
                  <a:lnTo>
                    <a:pt x="375363" y="48270"/>
                  </a:lnTo>
                  <a:lnTo>
                    <a:pt x="337121" y="25452"/>
                  </a:lnTo>
                  <a:lnTo>
                    <a:pt x="294749" y="9119"/>
                  </a:lnTo>
                  <a:lnTo>
                    <a:pt x="248805" y="47"/>
                  </a:lnTo>
                  <a:lnTo>
                    <a:pt x="199981" y="0"/>
                  </a:lnTo>
                  <a:lnTo>
                    <a:pt x="153897" y="10020"/>
                  </a:lnTo>
                  <a:lnTo>
                    <a:pt x="111715" y="29068"/>
                  </a:lnTo>
                  <a:lnTo>
                    <a:pt x="74596" y="56098"/>
                  </a:lnTo>
                  <a:lnTo>
                    <a:pt x="43703" y="90071"/>
                  </a:lnTo>
                  <a:lnTo>
                    <a:pt x="20198" y="129942"/>
                  </a:lnTo>
                  <a:lnTo>
                    <a:pt x="5243" y="174670"/>
                  </a:lnTo>
                  <a:lnTo>
                    <a:pt x="0" y="223211"/>
                  </a:lnTo>
                  <a:lnTo>
                    <a:pt x="0" y="462670"/>
                  </a:lnTo>
                </a:path>
                <a:path w="487044" h="1024889">
                  <a:moveTo>
                    <a:pt x="264452" y="353844"/>
                  </a:moveTo>
                  <a:lnTo>
                    <a:pt x="261882" y="346519"/>
                  </a:lnTo>
                  <a:lnTo>
                    <a:pt x="257297" y="340482"/>
                  </a:lnTo>
                  <a:lnTo>
                    <a:pt x="251095" y="336118"/>
                  </a:lnTo>
                  <a:lnTo>
                    <a:pt x="243674" y="333816"/>
                  </a:lnTo>
                  <a:lnTo>
                    <a:pt x="235972" y="333924"/>
                  </a:lnTo>
                  <a:lnTo>
                    <a:pt x="93192" y="588857"/>
                  </a:lnTo>
                  <a:lnTo>
                    <a:pt x="90144" y="594775"/>
                  </a:lnTo>
                  <a:lnTo>
                    <a:pt x="82854" y="597099"/>
                  </a:lnTo>
                  <a:lnTo>
                    <a:pt x="76936" y="594039"/>
                  </a:lnTo>
                  <a:lnTo>
                    <a:pt x="60220" y="580630"/>
                  </a:lnTo>
                  <a:lnTo>
                    <a:pt x="50288" y="562479"/>
                  </a:lnTo>
                  <a:lnTo>
                    <a:pt x="47886" y="541929"/>
                  </a:lnTo>
                  <a:lnTo>
                    <a:pt x="53759" y="521319"/>
                  </a:lnTo>
                  <a:lnTo>
                    <a:pt x="159512" y="316620"/>
                  </a:lnTo>
                  <a:lnTo>
                    <a:pt x="198629" y="277594"/>
                  </a:lnTo>
                  <a:lnTo>
                    <a:pt x="253111" y="268449"/>
                  </a:lnTo>
                  <a:lnTo>
                    <a:pt x="280360" y="276899"/>
                  </a:lnTo>
                  <a:lnTo>
                    <a:pt x="303141" y="292923"/>
                  </a:lnTo>
                  <a:lnTo>
                    <a:pt x="319985" y="315103"/>
                  </a:lnTo>
                  <a:lnTo>
                    <a:pt x="329425" y="342020"/>
                  </a:lnTo>
                  <a:lnTo>
                    <a:pt x="370687" y="568639"/>
                  </a:lnTo>
                  <a:lnTo>
                    <a:pt x="370277" y="590065"/>
                  </a:lnTo>
                  <a:lnTo>
                    <a:pt x="361975" y="609012"/>
                  </a:lnTo>
                  <a:lnTo>
                    <a:pt x="347177" y="623463"/>
                  </a:lnTo>
                  <a:lnTo>
                    <a:pt x="327279" y="631402"/>
                  </a:lnTo>
                  <a:lnTo>
                    <a:pt x="320700" y="632596"/>
                  </a:lnTo>
                  <a:lnTo>
                    <a:pt x="314413" y="628253"/>
                  </a:lnTo>
                  <a:lnTo>
                    <a:pt x="313220" y="621699"/>
                  </a:lnTo>
                  <a:lnTo>
                    <a:pt x="264452" y="353844"/>
                  </a:lnTo>
                  <a:close/>
                </a:path>
              </a:pathLst>
            </a:custGeom>
            <a:ln w="2540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1139" y="2380111"/>
              <a:ext cx="109943" cy="18881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487825" y="2692988"/>
              <a:ext cx="461009" cy="316865"/>
            </a:xfrm>
            <a:custGeom>
              <a:avLst/>
              <a:gdLst/>
              <a:ahLst/>
              <a:cxnLst/>
              <a:rect l="l" t="t" r="r" b="b"/>
              <a:pathLst>
                <a:path w="461010" h="316864">
                  <a:moveTo>
                    <a:pt x="460451" y="0"/>
                  </a:moveTo>
                  <a:lnTo>
                    <a:pt x="342595" y="0"/>
                  </a:lnTo>
                </a:path>
                <a:path w="461010" h="316864">
                  <a:moveTo>
                    <a:pt x="0" y="316306"/>
                  </a:moveTo>
                  <a:lnTo>
                    <a:pt x="389610" y="316306"/>
                  </a:lnTo>
                </a:path>
                <a:path w="461010" h="316864">
                  <a:moveTo>
                    <a:pt x="109016" y="0"/>
                  </a:moveTo>
                  <a:lnTo>
                    <a:pt x="0" y="0"/>
                  </a:lnTo>
                </a:path>
                <a:path w="461010" h="316864">
                  <a:moveTo>
                    <a:pt x="275475" y="0"/>
                  </a:moveTo>
                  <a:lnTo>
                    <a:pt x="183337" y="0"/>
                  </a:lnTo>
                </a:path>
              </a:pathLst>
            </a:custGeom>
            <a:ln w="2540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68698" y="3028292"/>
              <a:ext cx="407034" cy="407034"/>
            </a:xfrm>
            <a:custGeom>
              <a:avLst/>
              <a:gdLst/>
              <a:ahLst/>
              <a:cxnLst/>
              <a:rect l="l" t="t" r="r" b="b"/>
              <a:pathLst>
                <a:path w="407035" h="407035">
                  <a:moveTo>
                    <a:pt x="203301" y="0"/>
                  </a:moveTo>
                  <a:lnTo>
                    <a:pt x="156686" y="5369"/>
                  </a:lnTo>
                  <a:lnTo>
                    <a:pt x="113894" y="20663"/>
                  </a:lnTo>
                  <a:lnTo>
                    <a:pt x="76146" y="44662"/>
                  </a:lnTo>
                  <a:lnTo>
                    <a:pt x="44662" y="76146"/>
                  </a:lnTo>
                  <a:lnTo>
                    <a:pt x="20663" y="113894"/>
                  </a:lnTo>
                  <a:lnTo>
                    <a:pt x="5369" y="156686"/>
                  </a:lnTo>
                  <a:lnTo>
                    <a:pt x="0" y="203301"/>
                  </a:lnTo>
                  <a:lnTo>
                    <a:pt x="5369" y="249916"/>
                  </a:lnTo>
                  <a:lnTo>
                    <a:pt x="20663" y="292708"/>
                  </a:lnTo>
                  <a:lnTo>
                    <a:pt x="44662" y="330456"/>
                  </a:lnTo>
                  <a:lnTo>
                    <a:pt x="76146" y="361940"/>
                  </a:lnTo>
                  <a:lnTo>
                    <a:pt x="113894" y="385939"/>
                  </a:lnTo>
                  <a:lnTo>
                    <a:pt x="156686" y="401233"/>
                  </a:lnTo>
                  <a:lnTo>
                    <a:pt x="203301" y="406603"/>
                  </a:lnTo>
                  <a:lnTo>
                    <a:pt x="249916" y="401233"/>
                  </a:lnTo>
                  <a:lnTo>
                    <a:pt x="292708" y="385939"/>
                  </a:lnTo>
                  <a:lnTo>
                    <a:pt x="330456" y="361940"/>
                  </a:lnTo>
                  <a:lnTo>
                    <a:pt x="361940" y="330456"/>
                  </a:lnTo>
                  <a:lnTo>
                    <a:pt x="385939" y="292708"/>
                  </a:lnTo>
                  <a:lnTo>
                    <a:pt x="401233" y="249916"/>
                  </a:lnTo>
                  <a:lnTo>
                    <a:pt x="406603" y="203301"/>
                  </a:lnTo>
                  <a:lnTo>
                    <a:pt x="401233" y="156686"/>
                  </a:lnTo>
                  <a:lnTo>
                    <a:pt x="385939" y="113894"/>
                  </a:lnTo>
                  <a:lnTo>
                    <a:pt x="361940" y="76146"/>
                  </a:lnTo>
                  <a:lnTo>
                    <a:pt x="330456" y="44662"/>
                  </a:lnTo>
                  <a:lnTo>
                    <a:pt x="292708" y="20663"/>
                  </a:lnTo>
                  <a:lnTo>
                    <a:pt x="249916" y="5369"/>
                  </a:lnTo>
                  <a:lnTo>
                    <a:pt x="203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968698" y="3028292"/>
              <a:ext cx="407034" cy="407034"/>
            </a:xfrm>
            <a:custGeom>
              <a:avLst/>
              <a:gdLst/>
              <a:ahLst/>
              <a:cxnLst/>
              <a:rect l="l" t="t" r="r" b="b"/>
              <a:pathLst>
                <a:path w="407035" h="407035">
                  <a:moveTo>
                    <a:pt x="203301" y="406603"/>
                  </a:moveTo>
                  <a:lnTo>
                    <a:pt x="249916" y="401233"/>
                  </a:lnTo>
                  <a:lnTo>
                    <a:pt x="292708" y="385939"/>
                  </a:lnTo>
                  <a:lnTo>
                    <a:pt x="330456" y="361940"/>
                  </a:lnTo>
                  <a:lnTo>
                    <a:pt x="361940" y="330456"/>
                  </a:lnTo>
                  <a:lnTo>
                    <a:pt x="385939" y="292708"/>
                  </a:lnTo>
                  <a:lnTo>
                    <a:pt x="401233" y="249916"/>
                  </a:lnTo>
                  <a:lnTo>
                    <a:pt x="406603" y="203301"/>
                  </a:lnTo>
                  <a:lnTo>
                    <a:pt x="401233" y="156686"/>
                  </a:lnTo>
                  <a:lnTo>
                    <a:pt x="385939" y="113894"/>
                  </a:lnTo>
                  <a:lnTo>
                    <a:pt x="361940" y="76146"/>
                  </a:lnTo>
                  <a:lnTo>
                    <a:pt x="330456" y="44662"/>
                  </a:lnTo>
                  <a:lnTo>
                    <a:pt x="292708" y="20663"/>
                  </a:lnTo>
                  <a:lnTo>
                    <a:pt x="249916" y="5369"/>
                  </a:lnTo>
                  <a:lnTo>
                    <a:pt x="203301" y="0"/>
                  </a:lnTo>
                  <a:lnTo>
                    <a:pt x="156686" y="5369"/>
                  </a:lnTo>
                  <a:lnTo>
                    <a:pt x="113894" y="20663"/>
                  </a:lnTo>
                  <a:lnTo>
                    <a:pt x="76146" y="44662"/>
                  </a:lnTo>
                  <a:lnTo>
                    <a:pt x="44662" y="76146"/>
                  </a:lnTo>
                  <a:lnTo>
                    <a:pt x="20663" y="113894"/>
                  </a:lnTo>
                  <a:lnTo>
                    <a:pt x="5369" y="156686"/>
                  </a:lnTo>
                  <a:lnTo>
                    <a:pt x="0" y="203301"/>
                  </a:lnTo>
                  <a:lnTo>
                    <a:pt x="5369" y="249916"/>
                  </a:lnTo>
                  <a:lnTo>
                    <a:pt x="20663" y="292708"/>
                  </a:lnTo>
                  <a:lnTo>
                    <a:pt x="44662" y="330456"/>
                  </a:lnTo>
                  <a:lnTo>
                    <a:pt x="76146" y="361940"/>
                  </a:lnTo>
                  <a:lnTo>
                    <a:pt x="113894" y="385939"/>
                  </a:lnTo>
                  <a:lnTo>
                    <a:pt x="156686" y="401233"/>
                  </a:lnTo>
                  <a:lnTo>
                    <a:pt x="203301" y="406603"/>
                  </a:lnTo>
                  <a:close/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3464326" y="2173536"/>
            <a:ext cx="631825" cy="1162050"/>
            <a:chOff x="3464326" y="2173536"/>
            <a:chExt cx="631825" cy="1162050"/>
          </a:xfrm>
        </p:grpSpPr>
        <p:sp>
          <p:nvSpPr>
            <p:cNvPr id="61" name="object 61"/>
            <p:cNvSpPr/>
            <p:nvPr/>
          </p:nvSpPr>
          <p:spPr>
            <a:xfrm>
              <a:off x="3477026" y="2226280"/>
              <a:ext cx="606425" cy="1058545"/>
            </a:xfrm>
            <a:custGeom>
              <a:avLst/>
              <a:gdLst/>
              <a:ahLst/>
              <a:cxnLst/>
              <a:rect l="l" t="t" r="r" b="b"/>
              <a:pathLst>
                <a:path w="606425" h="1058545">
                  <a:moveTo>
                    <a:pt x="302971" y="0"/>
                  </a:moveTo>
                  <a:lnTo>
                    <a:pt x="0" y="35699"/>
                  </a:lnTo>
                  <a:lnTo>
                    <a:pt x="0" y="1020356"/>
                  </a:lnTo>
                  <a:lnTo>
                    <a:pt x="302971" y="1058227"/>
                  </a:lnTo>
                  <a:lnTo>
                    <a:pt x="605942" y="1020356"/>
                  </a:lnTo>
                  <a:lnTo>
                    <a:pt x="605942" y="35699"/>
                  </a:lnTo>
                  <a:lnTo>
                    <a:pt x="302971" y="0"/>
                  </a:lnTo>
                  <a:close/>
                </a:path>
              </a:pathLst>
            </a:custGeom>
            <a:solidFill>
              <a:srgbClr val="90C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23959" y="2580967"/>
              <a:ext cx="312420" cy="312420"/>
            </a:xfrm>
            <a:custGeom>
              <a:avLst/>
              <a:gdLst/>
              <a:ahLst/>
              <a:cxnLst/>
              <a:rect l="l" t="t" r="r" b="b"/>
              <a:pathLst>
                <a:path w="312420" h="312419">
                  <a:moveTo>
                    <a:pt x="66598" y="0"/>
                  </a:moveTo>
                  <a:lnTo>
                    <a:pt x="20731" y="39144"/>
                  </a:lnTo>
                  <a:lnTo>
                    <a:pt x="0" y="86153"/>
                  </a:lnTo>
                  <a:lnTo>
                    <a:pt x="3491" y="111635"/>
                  </a:lnTo>
                  <a:lnTo>
                    <a:pt x="53850" y="177774"/>
                  </a:lnTo>
                  <a:lnTo>
                    <a:pt x="93198" y="218947"/>
                  </a:lnTo>
                  <a:lnTo>
                    <a:pt x="134368" y="258297"/>
                  </a:lnTo>
                  <a:lnTo>
                    <a:pt x="177296" y="295760"/>
                  </a:lnTo>
                  <a:lnTo>
                    <a:pt x="225993" y="312148"/>
                  </a:lnTo>
                  <a:lnTo>
                    <a:pt x="251057" y="306360"/>
                  </a:lnTo>
                  <a:lnTo>
                    <a:pt x="273003" y="291417"/>
                  </a:lnTo>
                  <a:lnTo>
                    <a:pt x="307395" y="257013"/>
                  </a:lnTo>
                  <a:lnTo>
                    <a:pt x="310960" y="251652"/>
                  </a:lnTo>
                  <a:lnTo>
                    <a:pt x="312148" y="245549"/>
                  </a:lnTo>
                  <a:lnTo>
                    <a:pt x="310960" y="239444"/>
                  </a:lnTo>
                  <a:lnTo>
                    <a:pt x="250067" y="176749"/>
                  </a:lnTo>
                  <a:lnTo>
                    <a:pt x="194581" y="209299"/>
                  </a:lnTo>
                  <a:lnTo>
                    <a:pt x="190492" y="209807"/>
                  </a:lnTo>
                  <a:lnTo>
                    <a:pt x="140671" y="171476"/>
                  </a:lnTo>
                  <a:lnTo>
                    <a:pt x="104259" y="124844"/>
                  </a:lnTo>
                  <a:lnTo>
                    <a:pt x="102341" y="121656"/>
                  </a:lnTo>
                  <a:lnTo>
                    <a:pt x="102849" y="117567"/>
                  </a:lnTo>
                  <a:lnTo>
                    <a:pt x="135399" y="85016"/>
                  </a:lnTo>
                  <a:lnTo>
                    <a:pt x="138964" y="79650"/>
                  </a:lnTo>
                  <a:lnTo>
                    <a:pt x="140152" y="73548"/>
                  </a:lnTo>
                  <a:lnTo>
                    <a:pt x="138964" y="67446"/>
                  </a:lnTo>
                  <a:lnTo>
                    <a:pt x="135399" y="62080"/>
                  </a:lnTo>
                  <a:lnTo>
                    <a:pt x="78071" y="4752"/>
                  </a:lnTo>
                  <a:lnTo>
                    <a:pt x="72703" y="1188"/>
                  </a:lnTo>
                  <a:lnTo>
                    <a:pt x="66598" y="0"/>
                  </a:lnTo>
                  <a:close/>
                </a:path>
              </a:pathLst>
            </a:custGeom>
            <a:solidFill>
              <a:srgbClr val="FA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29897" y="2255732"/>
              <a:ext cx="53340" cy="997585"/>
            </a:xfrm>
            <a:custGeom>
              <a:avLst/>
              <a:gdLst/>
              <a:ahLst/>
              <a:cxnLst/>
              <a:rect l="l" t="t" r="r" b="b"/>
              <a:pathLst>
                <a:path w="53339" h="997585">
                  <a:moveTo>
                    <a:pt x="25" y="0"/>
                  </a:moveTo>
                  <a:lnTo>
                    <a:pt x="190" y="2057"/>
                  </a:lnTo>
                  <a:lnTo>
                    <a:pt x="190" y="995349"/>
                  </a:lnTo>
                  <a:lnTo>
                    <a:pt x="0" y="997546"/>
                  </a:lnTo>
                  <a:lnTo>
                    <a:pt x="53073" y="990904"/>
                  </a:lnTo>
                  <a:lnTo>
                    <a:pt x="53073" y="624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7B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477018" y="2186241"/>
              <a:ext cx="606425" cy="1136650"/>
            </a:xfrm>
            <a:custGeom>
              <a:avLst/>
              <a:gdLst/>
              <a:ahLst/>
              <a:cxnLst/>
              <a:rect l="l" t="t" r="r" b="b"/>
              <a:pathLst>
                <a:path w="606425" h="1136650">
                  <a:moveTo>
                    <a:pt x="605942" y="1060399"/>
                  </a:moveTo>
                  <a:lnTo>
                    <a:pt x="0" y="1060399"/>
                  </a:lnTo>
                  <a:lnTo>
                    <a:pt x="5956" y="1089888"/>
                  </a:lnTo>
                  <a:lnTo>
                    <a:pt x="22186" y="1113967"/>
                  </a:lnTo>
                  <a:lnTo>
                    <a:pt x="46266" y="1130198"/>
                  </a:lnTo>
                  <a:lnTo>
                    <a:pt x="75742" y="1136142"/>
                  </a:lnTo>
                  <a:lnTo>
                    <a:pt x="530199" y="1136142"/>
                  </a:lnTo>
                  <a:lnTo>
                    <a:pt x="559689" y="1130198"/>
                  </a:lnTo>
                  <a:lnTo>
                    <a:pt x="583768" y="1113967"/>
                  </a:lnTo>
                  <a:lnTo>
                    <a:pt x="599998" y="1089888"/>
                  </a:lnTo>
                  <a:lnTo>
                    <a:pt x="605942" y="1060399"/>
                  </a:lnTo>
                  <a:close/>
                </a:path>
                <a:path w="606425" h="1136650">
                  <a:moveTo>
                    <a:pt x="605942" y="75742"/>
                  </a:moveTo>
                  <a:lnTo>
                    <a:pt x="599986" y="46266"/>
                  </a:lnTo>
                  <a:lnTo>
                    <a:pt x="583755" y="22186"/>
                  </a:lnTo>
                  <a:lnTo>
                    <a:pt x="559689" y="5956"/>
                  </a:lnTo>
                  <a:lnTo>
                    <a:pt x="530199" y="0"/>
                  </a:lnTo>
                  <a:lnTo>
                    <a:pt x="75742" y="0"/>
                  </a:lnTo>
                  <a:lnTo>
                    <a:pt x="46253" y="5956"/>
                  </a:lnTo>
                  <a:lnTo>
                    <a:pt x="22186" y="22186"/>
                  </a:lnTo>
                  <a:lnTo>
                    <a:pt x="5956" y="46266"/>
                  </a:lnTo>
                  <a:lnTo>
                    <a:pt x="0" y="75742"/>
                  </a:lnTo>
                  <a:lnTo>
                    <a:pt x="126453" y="75742"/>
                  </a:lnTo>
                  <a:lnTo>
                    <a:pt x="134035" y="81661"/>
                  </a:lnTo>
                  <a:lnTo>
                    <a:pt x="144310" y="122809"/>
                  </a:lnTo>
                  <a:lnTo>
                    <a:pt x="181051" y="151485"/>
                  </a:lnTo>
                  <a:lnTo>
                    <a:pt x="424891" y="151485"/>
                  </a:lnTo>
                  <a:lnTo>
                    <a:pt x="461632" y="122809"/>
                  </a:lnTo>
                  <a:lnTo>
                    <a:pt x="471919" y="81661"/>
                  </a:lnTo>
                  <a:lnTo>
                    <a:pt x="479488" y="75742"/>
                  </a:lnTo>
                  <a:lnTo>
                    <a:pt x="605942" y="75742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54458" y="2186237"/>
              <a:ext cx="128511" cy="7574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4459" y="3246640"/>
              <a:ext cx="128511" cy="7574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24209" y="2752969"/>
              <a:ext cx="111902" cy="14013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477026" y="2186236"/>
              <a:ext cx="606425" cy="1136650"/>
            </a:xfrm>
            <a:custGeom>
              <a:avLst/>
              <a:gdLst/>
              <a:ahLst/>
              <a:cxnLst/>
              <a:rect l="l" t="t" r="r" b="b"/>
              <a:pathLst>
                <a:path w="606425" h="1136650">
                  <a:moveTo>
                    <a:pt x="605942" y="531063"/>
                  </a:moveTo>
                  <a:lnTo>
                    <a:pt x="605942" y="1060399"/>
                  </a:lnTo>
                  <a:lnTo>
                    <a:pt x="599990" y="1089882"/>
                  </a:lnTo>
                  <a:lnTo>
                    <a:pt x="583758" y="1113958"/>
                  </a:lnTo>
                  <a:lnTo>
                    <a:pt x="559683" y="1130190"/>
                  </a:lnTo>
                  <a:lnTo>
                    <a:pt x="530199" y="1136142"/>
                  </a:lnTo>
                  <a:lnTo>
                    <a:pt x="75742" y="1136142"/>
                  </a:lnTo>
                  <a:lnTo>
                    <a:pt x="46259" y="1130190"/>
                  </a:lnTo>
                  <a:lnTo>
                    <a:pt x="22183" y="1113958"/>
                  </a:lnTo>
                  <a:lnTo>
                    <a:pt x="5951" y="1089882"/>
                  </a:lnTo>
                  <a:lnTo>
                    <a:pt x="0" y="1060399"/>
                  </a:lnTo>
                  <a:lnTo>
                    <a:pt x="0" y="261518"/>
                  </a:lnTo>
                  <a:lnTo>
                    <a:pt x="0" y="192062"/>
                  </a:lnTo>
                  <a:lnTo>
                    <a:pt x="0" y="75742"/>
                  </a:lnTo>
                  <a:lnTo>
                    <a:pt x="5951" y="46259"/>
                  </a:lnTo>
                  <a:lnTo>
                    <a:pt x="22183" y="22183"/>
                  </a:lnTo>
                  <a:lnTo>
                    <a:pt x="46259" y="5951"/>
                  </a:lnTo>
                  <a:lnTo>
                    <a:pt x="75742" y="0"/>
                  </a:lnTo>
                  <a:lnTo>
                    <a:pt x="530199" y="0"/>
                  </a:lnTo>
                  <a:lnTo>
                    <a:pt x="559683" y="5951"/>
                  </a:lnTo>
                  <a:lnTo>
                    <a:pt x="583758" y="22183"/>
                  </a:lnTo>
                  <a:lnTo>
                    <a:pt x="599990" y="46259"/>
                  </a:lnTo>
                  <a:lnTo>
                    <a:pt x="605942" y="75742"/>
                  </a:lnTo>
                  <a:lnTo>
                    <a:pt x="605942" y="227228"/>
                  </a:lnTo>
                  <a:lnTo>
                    <a:pt x="605942" y="531063"/>
                  </a:lnTo>
                </a:path>
                <a:path w="606425" h="1136650">
                  <a:moveTo>
                    <a:pt x="0" y="75742"/>
                  </a:moveTo>
                  <a:lnTo>
                    <a:pt x="117767" y="75742"/>
                  </a:lnTo>
                  <a:lnTo>
                    <a:pt x="126453" y="75742"/>
                  </a:lnTo>
                  <a:lnTo>
                    <a:pt x="134035" y="81661"/>
                  </a:lnTo>
                  <a:lnTo>
                    <a:pt x="144310" y="122809"/>
                  </a:lnTo>
                  <a:lnTo>
                    <a:pt x="181051" y="151485"/>
                  </a:lnTo>
                  <a:lnTo>
                    <a:pt x="424891" y="151485"/>
                  </a:lnTo>
                  <a:lnTo>
                    <a:pt x="461632" y="122809"/>
                  </a:lnTo>
                  <a:lnTo>
                    <a:pt x="469811" y="90081"/>
                  </a:lnTo>
                  <a:lnTo>
                    <a:pt x="471919" y="81661"/>
                  </a:lnTo>
                  <a:lnTo>
                    <a:pt x="479488" y="75742"/>
                  </a:lnTo>
                  <a:lnTo>
                    <a:pt x="488175" y="75742"/>
                  </a:lnTo>
                  <a:lnTo>
                    <a:pt x="605942" y="75742"/>
                  </a:lnTo>
                </a:path>
                <a:path w="606425" h="1136650">
                  <a:moveTo>
                    <a:pt x="0" y="1060399"/>
                  </a:moveTo>
                  <a:lnTo>
                    <a:pt x="100825" y="1060399"/>
                  </a:lnTo>
                  <a:lnTo>
                    <a:pt x="169405" y="1060399"/>
                  </a:lnTo>
                  <a:lnTo>
                    <a:pt x="605942" y="1060399"/>
                  </a:lnTo>
                </a:path>
                <a:path w="606425" h="1136650">
                  <a:moveTo>
                    <a:pt x="208292" y="75742"/>
                  </a:moveTo>
                  <a:lnTo>
                    <a:pt x="321906" y="75742"/>
                  </a:lnTo>
                </a:path>
                <a:path w="606425" h="1136650">
                  <a:moveTo>
                    <a:pt x="397649" y="75742"/>
                  </a:moveTo>
                  <a:lnTo>
                    <a:pt x="378713" y="75742"/>
                  </a:lnTo>
                </a:path>
                <a:path w="606425" h="1136650">
                  <a:moveTo>
                    <a:pt x="282333" y="456806"/>
                  </a:moveTo>
                  <a:lnTo>
                    <a:pt x="224993" y="399478"/>
                  </a:lnTo>
                  <a:lnTo>
                    <a:pt x="219632" y="395913"/>
                  </a:lnTo>
                  <a:lnTo>
                    <a:pt x="213531" y="394725"/>
                  </a:lnTo>
                  <a:lnTo>
                    <a:pt x="207430" y="395913"/>
                  </a:lnTo>
                  <a:lnTo>
                    <a:pt x="202069" y="399478"/>
                  </a:lnTo>
                  <a:lnTo>
                    <a:pt x="167665" y="433882"/>
                  </a:lnTo>
                  <a:lnTo>
                    <a:pt x="152722" y="455823"/>
                  </a:lnTo>
                  <a:lnTo>
                    <a:pt x="146934" y="480887"/>
                  </a:lnTo>
                  <a:lnTo>
                    <a:pt x="150425" y="506372"/>
                  </a:lnTo>
                  <a:lnTo>
                    <a:pt x="200783" y="572512"/>
                  </a:lnTo>
                  <a:lnTo>
                    <a:pt x="240128" y="613684"/>
                  </a:lnTo>
                  <a:lnTo>
                    <a:pt x="281297" y="653030"/>
                  </a:lnTo>
                  <a:lnTo>
                    <a:pt x="324230" y="690486"/>
                  </a:lnTo>
                  <a:lnTo>
                    <a:pt x="372927" y="706878"/>
                  </a:lnTo>
                  <a:lnTo>
                    <a:pt x="397992" y="701091"/>
                  </a:lnTo>
                  <a:lnTo>
                    <a:pt x="419938" y="686142"/>
                  </a:lnTo>
                  <a:lnTo>
                    <a:pt x="454329" y="651751"/>
                  </a:lnTo>
                  <a:lnTo>
                    <a:pt x="457894" y="646383"/>
                  </a:lnTo>
                  <a:lnTo>
                    <a:pt x="459082" y="640278"/>
                  </a:lnTo>
                  <a:lnTo>
                    <a:pt x="457894" y="634175"/>
                  </a:lnTo>
                  <a:lnTo>
                    <a:pt x="397001" y="571474"/>
                  </a:lnTo>
                  <a:lnTo>
                    <a:pt x="344144" y="601408"/>
                  </a:lnTo>
                  <a:lnTo>
                    <a:pt x="341515" y="604037"/>
                  </a:lnTo>
                  <a:lnTo>
                    <a:pt x="287601" y="566213"/>
                  </a:lnTo>
                  <a:lnTo>
                    <a:pt x="251193" y="519569"/>
                  </a:lnTo>
                  <a:lnTo>
                    <a:pt x="249275" y="516382"/>
                  </a:lnTo>
                  <a:lnTo>
                    <a:pt x="249783" y="512305"/>
                  </a:lnTo>
                  <a:lnTo>
                    <a:pt x="252412" y="509663"/>
                  </a:lnTo>
                  <a:lnTo>
                    <a:pt x="282333" y="479742"/>
                  </a:lnTo>
                  <a:lnTo>
                    <a:pt x="285898" y="474381"/>
                  </a:lnTo>
                  <a:lnTo>
                    <a:pt x="287086" y="468279"/>
                  </a:lnTo>
                  <a:lnTo>
                    <a:pt x="285898" y="462174"/>
                  </a:lnTo>
                  <a:lnTo>
                    <a:pt x="282333" y="456806"/>
                  </a:lnTo>
                  <a:close/>
                </a:path>
              </a:pathLst>
            </a:custGeom>
            <a:ln w="2540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1220238" y="4095530"/>
            <a:ext cx="560070" cy="1217295"/>
            <a:chOff x="1220238" y="4095530"/>
            <a:chExt cx="560070" cy="1217295"/>
          </a:xfrm>
        </p:grpSpPr>
        <p:pic>
          <p:nvPicPr>
            <p:cNvPr id="70" name="object 7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6184" y="4996392"/>
              <a:ext cx="204724" cy="16349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30555" y="5179274"/>
              <a:ext cx="139039" cy="12045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359240" y="4996396"/>
              <a:ext cx="274955" cy="198755"/>
            </a:xfrm>
            <a:custGeom>
              <a:avLst/>
              <a:gdLst/>
              <a:ahLst/>
              <a:cxnLst/>
              <a:rect l="l" t="t" r="r" b="b"/>
              <a:pathLst>
                <a:path w="274955" h="198754">
                  <a:moveTo>
                    <a:pt x="76949" y="0"/>
                  </a:moveTo>
                  <a:lnTo>
                    <a:pt x="0" y="0"/>
                  </a:lnTo>
                  <a:lnTo>
                    <a:pt x="0" y="134912"/>
                  </a:lnTo>
                  <a:lnTo>
                    <a:pt x="5005" y="159684"/>
                  </a:lnTo>
                  <a:lnTo>
                    <a:pt x="18642" y="179909"/>
                  </a:lnTo>
                  <a:lnTo>
                    <a:pt x="38867" y="193546"/>
                  </a:lnTo>
                  <a:lnTo>
                    <a:pt x="63639" y="198551"/>
                  </a:lnTo>
                  <a:lnTo>
                    <a:pt x="218033" y="198551"/>
                  </a:lnTo>
                  <a:lnTo>
                    <a:pt x="235929" y="195993"/>
                  </a:lnTo>
                  <a:lnTo>
                    <a:pt x="251852" y="188817"/>
                  </a:lnTo>
                  <a:lnTo>
                    <a:pt x="265076" y="177745"/>
                  </a:lnTo>
                  <a:lnTo>
                    <a:pt x="274878" y="163499"/>
                  </a:lnTo>
                  <a:lnTo>
                    <a:pt x="232367" y="152158"/>
                  </a:lnTo>
                  <a:lnTo>
                    <a:pt x="192135" y="133235"/>
                  </a:lnTo>
                  <a:lnTo>
                    <a:pt x="155330" y="107643"/>
                  </a:lnTo>
                  <a:lnTo>
                    <a:pt x="123099" y="76297"/>
                  </a:lnTo>
                  <a:lnTo>
                    <a:pt x="96590" y="40111"/>
                  </a:lnTo>
                  <a:lnTo>
                    <a:pt x="76949" y="0"/>
                  </a:lnTo>
                  <a:close/>
                </a:path>
              </a:pathLst>
            </a:custGeom>
            <a:solidFill>
              <a:srgbClr val="C0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305387" y="4108228"/>
              <a:ext cx="259715" cy="534035"/>
            </a:xfrm>
            <a:custGeom>
              <a:avLst/>
              <a:gdLst/>
              <a:ahLst/>
              <a:cxnLst/>
              <a:rect l="l" t="t" r="r" b="b"/>
              <a:pathLst>
                <a:path w="259715" h="534035">
                  <a:moveTo>
                    <a:pt x="129794" y="0"/>
                  </a:moveTo>
                  <a:lnTo>
                    <a:pt x="79281" y="10198"/>
                  </a:lnTo>
                  <a:lnTo>
                    <a:pt x="38026" y="38011"/>
                  </a:lnTo>
                  <a:lnTo>
                    <a:pt x="10207" y="79263"/>
                  </a:lnTo>
                  <a:lnTo>
                    <a:pt x="0" y="129781"/>
                  </a:lnTo>
                  <a:lnTo>
                    <a:pt x="12" y="499960"/>
                  </a:lnTo>
                  <a:lnTo>
                    <a:pt x="45434" y="519511"/>
                  </a:lnTo>
                  <a:lnTo>
                    <a:pt x="96432" y="530858"/>
                  </a:lnTo>
                  <a:lnTo>
                    <a:pt x="150677" y="533951"/>
                  </a:lnTo>
                  <a:lnTo>
                    <a:pt x="205839" y="528744"/>
                  </a:lnTo>
                  <a:lnTo>
                    <a:pt x="259588" y="515188"/>
                  </a:lnTo>
                  <a:lnTo>
                    <a:pt x="259575" y="129781"/>
                  </a:lnTo>
                  <a:lnTo>
                    <a:pt x="249382" y="79263"/>
                  </a:lnTo>
                  <a:lnTo>
                    <a:pt x="221568" y="38011"/>
                  </a:lnTo>
                  <a:lnTo>
                    <a:pt x="180313" y="10198"/>
                  </a:lnTo>
                  <a:lnTo>
                    <a:pt x="129794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305401" y="4608183"/>
              <a:ext cx="259715" cy="105410"/>
            </a:xfrm>
            <a:custGeom>
              <a:avLst/>
              <a:gdLst/>
              <a:ahLst/>
              <a:cxnLst/>
              <a:rect l="l" t="t" r="r" b="b"/>
              <a:pathLst>
                <a:path w="259715" h="105410">
                  <a:moveTo>
                    <a:pt x="0" y="0"/>
                  </a:moveTo>
                  <a:lnTo>
                    <a:pt x="0" y="104914"/>
                  </a:lnTo>
                  <a:lnTo>
                    <a:pt x="259575" y="104914"/>
                  </a:lnTo>
                  <a:lnTo>
                    <a:pt x="259575" y="15227"/>
                  </a:lnTo>
                  <a:lnTo>
                    <a:pt x="206979" y="17864"/>
                  </a:lnTo>
                  <a:lnTo>
                    <a:pt x="154134" y="17701"/>
                  </a:lnTo>
                  <a:lnTo>
                    <a:pt x="101628" y="14697"/>
                  </a:lnTo>
                  <a:lnTo>
                    <a:pt x="50053" y="8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35174" y="4108228"/>
              <a:ext cx="259715" cy="530225"/>
            </a:xfrm>
            <a:custGeom>
              <a:avLst/>
              <a:gdLst/>
              <a:ahLst/>
              <a:cxnLst/>
              <a:rect l="l" t="t" r="r" b="b"/>
              <a:pathLst>
                <a:path w="259714" h="530225">
                  <a:moveTo>
                    <a:pt x="129806" y="0"/>
                  </a:moveTo>
                  <a:lnTo>
                    <a:pt x="79279" y="10198"/>
                  </a:lnTo>
                  <a:lnTo>
                    <a:pt x="38020" y="38011"/>
                  </a:lnTo>
                  <a:lnTo>
                    <a:pt x="10206" y="79263"/>
                  </a:lnTo>
                  <a:lnTo>
                    <a:pt x="12" y="129781"/>
                  </a:lnTo>
                  <a:lnTo>
                    <a:pt x="0" y="516610"/>
                  </a:lnTo>
                  <a:lnTo>
                    <a:pt x="52540" y="526137"/>
                  </a:lnTo>
                  <a:lnTo>
                    <a:pt x="107188" y="529656"/>
                  </a:lnTo>
                  <a:lnTo>
                    <a:pt x="161525" y="526329"/>
                  </a:lnTo>
                  <a:lnTo>
                    <a:pt x="213131" y="515321"/>
                  </a:lnTo>
                  <a:lnTo>
                    <a:pt x="259587" y="495795"/>
                  </a:lnTo>
                  <a:lnTo>
                    <a:pt x="259587" y="129781"/>
                  </a:lnTo>
                  <a:lnTo>
                    <a:pt x="249380" y="79263"/>
                  </a:lnTo>
                  <a:lnTo>
                    <a:pt x="221562" y="38011"/>
                  </a:lnTo>
                  <a:lnTo>
                    <a:pt x="180312" y="10198"/>
                  </a:lnTo>
                  <a:lnTo>
                    <a:pt x="129806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35174" y="4604027"/>
              <a:ext cx="259715" cy="109220"/>
            </a:xfrm>
            <a:custGeom>
              <a:avLst/>
              <a:gdLst/>
              <a:ahLst/>
              <a:cxnLst/>
              <a:rect l="l" t="t" r="r" b="b"/>
              <a:pathLst>
                <a:path w="259714" h="109220">
                  <a:moveTo>
                    <a:pt x="259587" y="0"/>
                  </a:moveTo>
                  <a:lnTo>
                    <a:pt x="210039" y="9723"/>
                  </a:lnTo>
                  <a:lnTo>
                    <a:pt x="158705" y="16708"/>
                  </a:lnTo>
                  <a:lnTo>
                    <a:pt x="106186" y="20913"/>
                  </a:lnTo>
                  <a:lnTo>
                    <a:pt x="53084" y="22295"/>
                  </a:lnTo>
                  <a:lnTo>
                    <a:pt x="0" y="20815"/>
                  </a:lnTo>
                  <a:lnTo>
                    <a:pt x="0" y="109067"/>
                  </a:lnTo>
                  <a:lnTo>
                    <a:pt x="259575" y="109067"/>
                  </a:lnTo>
                  <a:lnTo>
                    <a:pt x="259587" y="0"/>
                  </a:lnTo>
                  <a:close/>
                </a:path>
              </a:pathLst>
            </a:custGeom>
            <a:solidFill>
              <a:srgbClr val="D1E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353276" y="4677271"/>
              <a:ext cx="414020" cy="290830"/>
            </a:xfrm>
            <a:custGeom>
              <a:avLst/>
              <a:gdLst/>
              <a:ahLst/>
              <a:cxnLst/>
              <a:rect l="l" t="t" r="r" b="b"/>
              <a:pathLst>
                <a:path w="414019" h="290829">
                  <a:moveTo>
                    <a:pt x="350316" y="0"/>
                  </a:moveTo>
                  <a:lnTo>
                    <a:pt x="0" y="0"/>
                  </a:lnTo>
                  <a:lnTo>
                    <a:pt x="15775" y="44722"/>
                  </a:lnTo>
                  <a:lnTo>
                    <a:pt x="37207" y="87342"/>
                  </a:lnTo>
                  <a:lnTo>
                    <a:pt x="63615" y="127344"/>
                  </a:lnTo>
                  <a:lnTo>
                    <a:pt x="94321" y="164214"/>
                  </a:lnTo>
                  <a:lnTo>
                    <a:pt x="128647" y="197435"/>
                  </a:lnTo>
                  <a:lnTo>
                    <a:pt x="165914" y="226494"/>
                  </a:lnTo>
                  <a:lnTo>
                    <a:pt x="205442" y="250874"/>
                  </a:lnTo>
                  <a:lnTo>
                    <a:pt x="246553" y="270060"/>
                  </a:lnTo>
                  <a:lnTo>
                    <a:pt x="288568" y="283538"/>
                  </a:lnTo>
                  <a:lnTo>
                    <a:pt x="330809" y="290791"/>
                  </a:lnTo>
                  <a:lnTo>
                    <a:pt x="360487" y="251340"/>
                  </a:lnTo>
                  <a:lnTo>
                    <a:pt x="383968" y="208127"/>
                  </a:lnTo>
                  <a:lnTo>
                    <a:pt x="400923" y="161923"/>
                  </a:lnTo>
                  <a:lnTo>
                    <a:pt x="411020" y="113496"/>
                  </a:lnTo>
                  <a:lnTo>
                    <a:pt x="413931" y="63614"/>
                  </a:lnTo>
                  <a:lnTo>
                    <a:pt x="408931" y="38854"/>
                  </a:lnTo>
                  <a:lnTo>
                    <a:pt x="395297" y="18634"/>
                  </a:lnTo>
                  <a:lnTo>
                    <a:pt x="375076" y="4999"/>
                  </a:lnTo>
                  <a:lnTo>
                    <a:pt x="350316" y="0"/>
                  </a:lnTo>
                  <a:close/>
                </a:path>
              </a:pathLst>
            </a:custGeom>
            <a:solidFill>
              <a:srgbClr val="C7D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32938" y="4677259"/>
              <a:ext cx="451484" cy="332740"/>
            </a:xfrm>
            <a:custGeom>
              <a:avLst/>
              <a:gdLst/>
              <a:ahLst/>
              <a:cxnLst/>
              <a:rect l="l" t="t" r="r" b="b"/>
              <a:pathLst>
                <a:path w="451485" h="332739">
                  <a:moveTo>
                    <a:pt x="120332" y="0"/>
                  </a:moveTo>
                  <a:lnTo>
                    <a:pt x="63626" y="0"/>
                  </a:lnTo>
                  <a:lnTo>
                    <a:pt x="37502" y="5559"/>
                  </a:lnTo>
                  <a:lnTo>
                    <a:pt x="16749" y="20726"/>
                  </a:lnTo>
                  <a:lnTo>
                    <a:pt x="3528" y="42866"/>
                  </a:lnTo>
                  <a:lnTo>
                    <a:pt x="0" y="69342"/>
                  </a:lnTo>
                  <a:lnTo>
                    <a:pt x="3811" y="119872"/>
                  </a:lnTo>
                  <a:lnTo>
                    <a:pt x="15004" y="168723"/>
                  </a:lnTo>
                  <a:lnTo>
                    <a:pt x="33215" y="215136"/>
                  </a:lnTo>
                  <a:lnTo>
                    <a:pt x="58079" y="258351"/>
                  </a:lnTo>
                  <a:lnTo>
                    <a:pt x="89233" y="297611"/>
                  </a:lnTo>
                  <a:lnTo>
                    <a:pt x="126314" y="332155"/>
                  </a:lnTo>
                  <a:lnTo>
                    <a:pt x="407962" y="332155"/>
                  </a:lnTo>
                  <a:lnTo>
                    <a:pt x="419509" y="322487"/>
                  </a:lnTo>
                  <a:lnTo>
                    <a:pt x="430561" y="312356"/>
                  </a:lnTo>
                  <a:lnTo>
                    <a:pt x="441109" y="301787"/>
                  </a:lnTo>
                  <a:lnTo>
                    <a:pt x="451142" y="290804"/>
                  </a:lnTo>
                  <a:lnTo>
                    <a:pt x="406801" y="275485"/>
                  </a:lnTo>
                  <a:lnTo>
                    <a:pt x="362802" y="254601"/>
                  </a:lnTo>
                  <a:lnTo>
                    <a:pt x="319811" y="228717"/>
                  </a:lnTo>
                  <a:lnTo>
                    <a:pt x="278494" y="198397"/>
                  </a:lnTo>
                  <a:lnTo>
                    <a:pt x="239517" y="164204"/>
                  </a:lnTo>
                  <a:lnTo>
                    <a:pt x="203546" y="126704"/>
                  </a:lnTo>
                  <a:lnTo>
                    <a:pt x="171248" y="86460"/>
                  </a:lnTo>
                  <a:lnTo>
                    <a:pt x="143287" y="44037"/>
                  </a:lnTo>
                  <a:lnTo>
                    <a:pt x="120332" y="0"/>
                  </a:lnTo>
                  <a:close/>
                </a:path>
              </a:pathLst>
            </a:custGeom>
            <a:solidFill>
              <a:srgbClr val="AE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32938" y="4108230"/>
              <a:ext cx="534670" cy="1087120"/>
            </a:xfrm>
            <a:custGeom>
              <a:avLst/>
              <a:gdLst/>
              <a:ahLst/>
              <a:cxnLst/>
              <a:rect l="l" t="t" r="r" b="b"/>
              <a:pathLst>
                <a:path w="534669" h="1087120">
                  <a:moveTo>
                    <a:pt x="332028" y="138518"/>
                  </a:moveTo>
                  <a:lnTo>
                    <a:pt x="332028" y="569023"/>
                  </a:lnTo>
                </a:path>
                <a:path w="534669" h="1087120">
                  <a:moveTo>
                    <a:pt x="193700" y="964056"/>
                  </a:moveTo>
                  <a:lnTo>
                    <a:pt x="336524" y="964056"/>
                  </a:lnTo>
                </a:path>
                <a:path w="534669" h="1087120">
                  <a:moveTo>
                    <a:pt x="193700" y="1026121"/>
                  </a:moveTo>
                  <a:lnTo>
                    <a:pt x="336524" y="1026121"/>
                  </a:lnTo>
                </a:path>
                <a:path w="534669" h="1087120">
                  <a:moveTo>
                    <a:pt x="529374" y="695578"/>
                  </a:moveTo>
                  <a:lnTo>
                    <a:pt x="531683" y="680047"/>
                  </a:lnTo>
                  <a:lnTo>
                    <a:pt x="533253" y="664340"/>
                  </a:lnTo>
                  <a:lnTo>
                    <a:pt x="534110" y="648523"/>
                  </a:lnTo>
                  <a:lnTo>
                    <a:pt x="534276" y="632663"/>
                  </a:lnTo>
                  <a:lnTo>
                    <a:pt x="529276" y="607889"/>
                  </a:lnTo>
                  <a:lnTo>
                    <a:pt x="515640" y="587660"/>
                  </a:lnTo>
                  <a:lnTo>
                    <a:pt x="495416" y="574023"/>
                  </a:lnTo>
                  <a:lnTo>
                    <a:pt x="470649" y="569023"/>
                  </a:lnTo>
                  <a:lnTo>
                    <a:pt x="63626" y="569023"/>
                  </a:lnTo>
                  <a:lnTo>
                    <a:pt x="37502" y="574580"/>
                  </a:lnTo>
                  <a:lnTo>
                    <a:pt x="16749" y="589745"/>
                  </a:lnTo>
                  <a:lnTo>
                    <a:pt x="3528" y="611884"/>
                  </a:lnTo>
                  <a:lnTo>
                    <a:pt x="0" y="638365"/>
                  </a:lnTo>
                  <a:lnTo>
                    <a:pt x="3812" y="688900"/>
                  </a:lnTo>
                  <a:lnTo>
                    <a:pt x="15007" y="737753"/>
                  </a:lnTo>
                  <a:lnTo>
                    <a:pt x="33220" y="784166"/>
                  </a:lnTo>
                  <a:lnTo>
                    <a:pt x="58085" y="827381"/>
                  </a:lnTo>
                  <a:lnTo>
                    <a:pt x="89238" y="866643"/>
                  </a:lnTo>
                  <a:lnTo>
                    <a:pt x="126314" y="901191"/>
                  </a:lnTo>
                  <a:lnTo>
                    <a:pt x="407962" y="901191"/>
                  </a:lnTo>
                  <a:lnTo>
                    <a:pt x="440993" y="870949"/>
                  </a:lnTo>
                  <a:lnTo>
                    <a:pt x="469438" y="836960"/>
                  </a:lnTo>
                  <a:lnTo>
                    <a:pt x="493045" y="799748"/>
                  </a:lnTo>
                  <a:lnTo>
                    <a:pt x="511568" y="759840"/>
                  </a:lnTo>
                  <a:lnTo>
                    <a:pt x="524405" y="715908"/>
                  </a:lnTo>
                  <a:lnTo>
                    <a:pt x="529374" y="695578"/>
                  </a:lnTo>
                  <a:close/>
                </a:path>
                <a:path w="534669" h="1087120">
                  <a:moveTo>
                    <a:pt x="461810" y="569023"/>
                  </a:moveTo>
                  <a:lnTo>
                    <a:pt x="461810" y="129781"/>
                  </a:lnTo>
                  <a:lnTo>
                    <a:pt x="451611" y="79263"/>
                  </a:lnTo>
                  <a:lnTo>
                    <a:pt x="423798" y="38011"/>
                  </a:lnTo>
                  <a:lnTo>
                    <a:pt x="382546" y="10198"/>
                  </a:lnTo>
                  <a:lnTo>
                    <a:pt x="332028" y="0"/>
                  </a:lnTo>
                  <a:lnTo>
                    <a:pt x="281510" y="10198"/>
                  </a:lnTo>
                  <a:lnTo>
                    <a:pt x="240258" y="38011"/>
                  </a:lnTo>
                  <a:lnTo>
                    <a:pt x="212445" y="79263"/>
                  </a:lnTo>
                  <a:lnTo>
                    <a:pt x="202247" y="129781"/>
                  </a:lnTo>
                  <a:lnTo>
                    <a:pt x="202247" y="569023"/>
                  </a:lnTo>
                </a:path>
                <a:path w="534669" h="1087120">
                  <a:moveTo>
                    <a:pt x="267131" y="17398"/>
                  </a:moveTo>
                  <a:lnTo>
                    <a:pt x="252266" y="10019"/>
                  </a:lnTo>
                  <a:lnTo>
                    <a:pt x="236399" y="4556"/>
                  </a:lnTo>
                  <a:lnTo>
                    <a:pt x="219677" y="1164"/>
                  </a:lnTo>
                  <a:lnTo>
                    <a:pt x="202247" y="0"/>
                  </a:lnTo>
                  <a:lnTo>
                    <a:pt x="151727" y="10198"/>
                  </a:lnTo>
                  <a:lnTo>
                    <a:pt x="110470" y="38011"/>
                  </a:lnTo>
                  <a:lnTo>
                    <a:pt x="82653" y="79263"/>
                  </a:lnTo>
                  <a:lnTo>
                    <a:pt x="72453" y="129781"/>
                  </a:lnTo>
                  <a:lnTo>
                    <a:pt x="72453" y="145872"/>
                  </a:lnTo>
                  <a:lnTo>
                    <a:pt x="72453" y="212547"/>
                  </a:lnTo>
                  <a:lnTo>
                    <a:pt x="72453" y="569023"/>
                  </a:lnTo>
                </a:path>
                <a:path w="534669" h="1087120">
                  <a:moveTo>
                    <a:pt x="126314" y="901191"/>
                  </a:moveTo>
                  <a:lnTo>
                    <a:pt x="126314" y="1023073"/>
                  </a:lnTo>
                  <a:lnTo>
                    <a:pt x="131314" y="1047840"/>
                  </a:lnTo>
                  <a:lnTo>
                    <a:pt x="144949" y="1068065"/>
                  </a:lnTo>
                  <a:lnTo>
                    <a:pt x="165174" y="1081700"/>
                  </a:lnTo>
                  <a:lnTo>
                    <a:pt x="189941" y="1086700"/>
                  </a:lnTo>
                  <a:lnTo>
                    <a:pt x="344335" y="1086700"/>
                  </a:lnTo>
                  <a:lnTo>
                    <a:pt x="369101" y="1081700"/>
                  </a:lnTo>
                  <a:lnTo>
                    <a:pt x="389326" y="1068065"/>
                  </a:lnTo>
                  <a:lnTo>
                    <a:pt x="402962" y="1047840"/>
                  </a:lnTo>
                  <a:lnTo>
                    <a:pt x="407962" y="1023073"/>
                  </a:lnTo>
                  <a:lnTo>
                    <a:pt x="407962" y="901191"/>
                  </a:lnTo>
                </a:path>
              </a:pathLst>
            </a:custGeom>
            <a:ln w="2540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17850" y="5182244"/>
              <a:ext cx="164452" cy="130187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3515422" y="4051486"/>
            <a:ext cx="529590" cy="1261110"/>
            <a:chOff x="3515422" y="4051486"/>
            <a:chExt cx="529590" cy="1261110"/>
          </a:xfrm>
        </p:grpSpPr>
        <p:pic>
          <p:nvPicPr>
            <p:cNvPr id="82" name="object 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87267" y="4065456"/>
              <a:ext cx="185458" cy="14535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529380" y="4210810"/>
              <a:ext cx="501650" cy="1087755"/>
            </a:xfrm>
            <a:custGeom>
              <a:avLst/>
              <a:gdLst/>
              <a:ahLst/>
              <a:cxnLst/>
              <a:rect l="l" t="t" r="r" b="b"/>
              <a:pathLst>
                <a:path w="501650" h="1087754">
                  <a:moveTo>
                    <a:pt x="451612" y="0"/>
                  </a:moveTo>
                  <a:lnTo>
                    <a:pt x="49618" y="0"/>
                  </a:lnTo>
                  <a:lnTo>
                    <a:pt x="30309" y="3898"/>
                  </a:lnTo>
                  <a:lnTo>
                    <a:pt x="14536" y="14531"/>
                  </a:lnTo>
                  <a:lnTo>
                    <a:pt x="3900" y="30303"/>
                  </a:lnTo>
                  <a:lnTo>
                    <a:pt x="0" y="49618"/>
                  </a:lnTo>
                  <a:lnTo>
                    <a:pt x="0" y="1038034"/>
                  </a:lnTo>
                  <a:lnTo>
                    <a:pt x="3900" y="1057349"/>
                  </a:lnTo>
                  <a:lnTo>
                    <a:pt x="14536" y="1073121"/>
                  </a:lnTo>
                  <a:lnTo>
                    <a:pt x="30309" y="1083754"/>
                  </a:lnTo>
                  <a:lnTo>
                    <a:pt x="49618" y="1087653"/>
                  </a:lnTo>
                  <a:lnTo>
                    <a:pt x="451612" y="1087653"/>
                  </a:lnTo>
                  <a:lnTo>
                    <a:pt x="470927" y="1083754"/>
                  </a:lnTo>
                  <a:lnTo>
                    <a:pt x="486698" y="1073121"/>
                  </a:lnTo>
                  <a:lnTo>
                    <a:pt x="497332" y="1057349"/>
                  </a:lnTo>
                  <a:lnTo>
                    <a:pt x="501230" y="1038034"/>
                  </a:lnTo>
                  <a:lnTo>
                    <a:pt x="501230" y="49618"/>
                  </a:lnTo>
                  <a:lnTo>
                    <a:pt x="497332" y="30303"/>
                  </a:lnTo>
                  <a:lnTo>
                    <a:pt x="486698" y="14531"/>
                  </a:lnTo>
                  <a:lnTo>
                    <a:pt x="470927" y="3898"/>
                  </a:lnTo>
                  <a:lnTo>
                    <a:pt x="451612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910321" y="4210810"/>
              <a:ext cx="120650" cy="1087755"/>
            </a:xfrm>
            <a:custGeom>
              <a:avLst/>
              <a:gdLst/>
              <a:ahLst/>
              <a:cxnLst/>
              <a:rect l="l" t="t" r="r" b="b"/>
              <a:pathLst>
                <a:path w="120650" h="1087754">
                  <a:moveTo>
                    <a:pt x="70167" y="0"/>
                  </a:moveTo>
                  <a:lnTo>
                    <a:pt x="0" y="0"/>
                  </a:lnTo>
                  <a:lnTo>
                    <a:pt x="19505" y="3938"/>
                  </a:lnTo>
                  <a:lnTo>
                    <a:pt x="35434" y="14681"/>
                  </a:lnTo>
                  <a:lnTo>
                    <a:pt x="46175" y="30614"/>
                  </a:lnTo>
                  <a:lnTo>
                    <a:pt x="50114" y="50126"/>
                  </a:lnTo>
                  <a:lnTo>
                    <a:pt x="50114" y="1037526"/>
                  </a:lnTo>
                  <a:lnTo>
                    <a:pt x="46175" y="1057038"/>
                  </a:lnTo>
                  <a:lnTo>
                    <a:pt x="35434" y="1072972"/>
                  </a:lnTo>
                  <a:lnTo>
                    <a:pt x="19505" y="1083714"/>
                  </a:lnTo>
                  <a:lnTo>
                    <a:pt x="0" y="1087653"/>
                  </a:lnTo>
                  <a:lnTo>
                    <a:pt x="70167" y="1087653"/>
                  </a:lnTo>
                  <a:lnTo>
                    <a:pt x="89679" y="1083714"/>
                  </a:lnTo>
                  <a:lnTo>
                    <a:pt x="105613" y="1072972"/>
                  </a:lnTo>
                  <a:lnTo>
                    <a:pt x="116355" y="1057038"/>
                  </a:lnTo>
                  <a:lnTo>
                    <a:pt x="120294" y="1037526"/>
                  </a:lnTo>
                  <a:lnTo>
                    <a:pt x="120294" y="50126"/>
                  </a:lnTo>
                  <a:lnTo>
                    <a:pt x="116355" y="30614"/>
                  </a:lnTo>
                  <a:lnTo>
                    <a:pt x="105613" y="14681"/>
                  </a:lnTo>
                  <a:lnTo>
                    <a:pt x="89679" y="3938"/>
                  </a:lnTo>
                  <a:lnTo>
                    <a:pt x="70167" y="0"/>
                  </a:lnTo>
                  <a:close/>
                </a:path>
              </a:pathLst>
            </a:custGeom>
            <a:solidFill>
              <a:srgbClr val="59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29384" y="4210810"/>
              <a:ext cx="501650" cy="110489"/>
            </a:xfrm>
            <a:custGeom>
              <a:avLst/>
              <a:gdLst/>
              <a:ahLst/>
              <a:cxnLst/>
              <a:rect l="l" t="t" r="r" b="b"/>
              <a:pathLst>
                <a:path w="501650" h="110489">
                  <a:moveTo>
                    <a:pt x="451103" y="0"/>
                  </a:moveTo>
                  <a:lnTo>
                    <a:pt x="50126" y="0"/>
                  </a:lnTo>
                  <a:lnTo>
                    <a:pt x="30614" y="3938"/>
                  </a:lnTo>
                  <a:lnTo>
                    <a:pt x="14681" y="14681"/>
                  </a:lnTo>
                  <a:lnTo>
                    <a:pt x="3938" y="30614"/>
                  </a:lnTo>
                  <a:lnTo>
                    <a:pt x="0" y="50126"/>
                  </a:lnTo>
                  <a:lnTo>
                    <a:pt x="0" y="110274"/>
                  </a:lnTo>
                  <a:lnTo>
                    <a:pt x="501230" y="110274"/>
                  </a:lnTo>
                  <a:lnTo>
                    <a:pt x="501230" y="50126"/>
                  </a:lnTo>
                  <a:lnTo>
                    <a:pt x="497291" y="30614"/>
                  </a:lnTo>
                  <a:lnTo>
                    <a:pt x="486549" y="14681"/>
                  </a:lnTo>
                  <a:lnTo>
                    <a:pt x="470616" y="3938"/>
                  </a:lnTo>
                  <a:lnTo>
                    <a:pt x="451103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10321" y="4210810"/>
              <a:ext cx="120294" cy="11027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529383" y="5188190"/>
              <a:ext cx="501650" cy="110489"/>
            </a:xfrm>
            <a:custGeom>
              <a:avLst/>
              <a:gdLst/>
              <a:ahLst/>
              <a:cxnLst/>
              <a:rect l="l" t="t" r="r" b="b"/>
              <a:pathLst>
                <a:path w="501650" h="110489">
                  <a:moveTo>
                    <a:pt x="501230" y="0"/>
                  </a:moveTo>
                  <a:lnTo>
                    <a:pt x="0" y="0"/>
                  </a:lnTo>
                  <a:lnTo>
                    <a:pt x="0" y="60147"/>
                  </a:lnTo>
                  <a:lnTo>
                    <a:pt x="3938" y="79659"/>
                  </a:lnTo>
                  <a:lnTo>
                    <a:pt x="14681" y="95592"/>
                  </a:lnTo>
                  <a:lnTo>
                    <a:pt x="30614" y="106335"/>
                  </a:lnTo>
                  <a:lnTo>
                    <a:pt x="50126" y="110274"/>
                  </a:lnTo>
                  <a:lnTo>
                    <a:pt x="451104" y="110274"/>
                  </a:lnTo>
                  <a:lnTo>
                    <a:pt x="470616" y="106335"/>
                  </a:lnTo>
                  <a:lnTo>
                    <a:pt x="486549" y="95592"/>
                  </a:lnTo>
                  <a:lnTo>
                    <a:pt x="497291" y="79659"/>
                  </a:lnTo>
                  <a:lnTo>
                    <a:pt x="501230" y="60147"/>
                  </a:lnTo>
                  <a:lnTo>
                    <a:pt x="501230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10321" y="5188190"/>
              <a:ext cx="120294" cy="11027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76990" y="4609282"/>
              <a:ext cx="215265" cy="300990"/>
            </a:xfrm>
            <a:custGeom>
              <a:avLst/>
              <a:gdLst/>
              <a:ahLst/>
              <a:cxnLst/>
              <a:rect l="l" t="t" r="r" b="b"/>
              <a:pathLst>
                <a:path w="215264" h="300989">
                  <a:moveTo>
                    <a:pt x="148120" y="0"/>
                  </a:moveTo>
                  <a:lnTo>
                    <a:pt x="0" y="187959"/>
                  </a:lnTo>
                  <a:lnTo>
                    <a:pt x="71539" y="187959"/>
                  </a:lnTo>
                  <a:lnTo>
                    <a:pt x="37846" y="300735"/>
                  </a:lnTo>
                  <a:lnTo>
                    <a:pt x="214884" y="112775"/>
                  </a:lnTo>
                  <a:lnTo>
                    <a:pt x="125564" y="112775"/>
                  </a:lnTo>
                  <a:lnTo>
                    <a:pt x="125095" y="112775"/>
                  </a:lnTo>
                  <a:lnTo>
                    <a:pt x="148120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529392" y="4210808"/>
              <a:ext cx="501650" cy="1087755"/>
            </a:xfrm>
            <a:custGeom>
              <a:avLst/>
              <a:gdLst/>
              <a:ahLst/>
              <a:cxnLst/>
              <a:rect l="l" t="t" r="r" b="b"/>
              <a:pathLst>
                <a:path w="501650" h="1087754">
                  <a:moveTo>
                    <a:pt x="501218" y="660526"/>
                  </a:moveTo>
                  <a:lnTo>
                    <a:pt x="501218" y="1038034"/>
                  </a:lnTo>
                  <a:lnTo>
                    <a:pt x="497319" y="1057349"/>
                  </a:lnTo>
                  <a:lnTo>
                    <a:pt x="486686" y="1073121"/>
                  </a:lnTo>
                  <a:lnTo>
                    <a:pt x="470914" y="1083754"/>
                  </a:lnTo>
                  <a:lnTo>
                    <a:pt x="451599" y="1087653"/>
                  </a:lnTo>
                  <a:lnTo>
                    <a:pt x="49606" y="1087653"/>
                  </a:lnTo>
                  <a:lnTo>
                    <a:pt x="30298" y="1083754"/>
                  </a:lnTo>
                  <a:lnTo>
                    <a:pt x="14530" y="1073121"/>
                  </a:lnTo>
                  <a:lnTo>
                    <a:pt x="3898" y="1057349"/>
                  </a:lnTo>
                  <a:lnTo>
                    <a:pt x="0" y="1038034"/>
                  </a:lnTo>
                  <a:lnTo>
                    <a:pt x="0" y="304317"/>
                  </a:lnTo>
                  <a:lnTo>
                    <a:pt x="0" y="216446"/>
                  </a:lnTo>
                  <a:lnTo>
                    <a:pt x="0" y="49618"/>
                  </a:lnTo>
                  <a:lnTo>
                    <a:pt x="3898" y="30303"/>
                  </a:lnTo>
                  <a:lnTo>
                    <a:pt x="14531" y="14531"/>
                  </a:lnTo>
                  <a:lnTo>
                    <a:pt x="30303" y="3898"/>
                  </a:lnTo>
                  <a:lnTo>
                    <a:pt x="49618" y="0"/>
                  </a:lnTo>
                  <a:lnTo>
                    <a:pt x="451599" y="0"/>
                  </a:lnTo>
                  <a:lnTo>
                    <a:pt x="470914" y="3898"/>
                  </a:lnTo>
                  <a:lnTo>
                    <a:pt x="486686" y="14531"/>
                  </a:lnTo>
                  <a:lnTo>
                    <a:pt x="497319" y="30303"/>
                  </a:lnTo>
                  <a:lnTo>
                    <a:pt x="501218" y="49618"/>
                  </a:lnTo>
                  <a:lnTo>
                    <a:pt x="501218" y="573468"/>
                  </a:lnTo>
                  <a:lnTo>
                    <a:pt x="501218" y="660526"/>
                  </a:lnTo>
                  <a:close/>
                </a:path>
              </a:pathLst>
            </a:custGeom>
            <a:ln w="2794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73308" y="4051486"/>
              <a:ext cx="213385" cy="17329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3529392" y="4321082"/>
              <a:ext cx="501650" cy="867410"/>
            </a:xfrm>
            <a:custGeom>
              <a:avLst/>
              <a:gdLst/>
              <a:ahLst/>
              <a:cxnLst/>
              <a:rect l="l" t="t" r="r" b="b"/>
              <a:pathLst>
                <a:path w="501650" h="867410">
                  <a:moveTo>
                    <a:pt x="501218" y="867117"/>
                  </a:moveTo>
                  <a:lnTo>
                    <a:pt x="0" y="867117"/>
                  </a:lnTo>
                </a:path>
                <a:path w="501650" h="867410">
                  <a:moveTo>
                    <a:pt x="501218" y="0"/>
                  </a:moveTo>
                  <a:lnTo>
                    <a:pt x="0" y="0"/>
                  </a:lnTo>
                </a:path>
                <a:path w="501650" h="867410">
                  <a:moveTo>
                    <a:pt x="250609" y="65150"/>
                  </a:moveTo>
                  <a:lnTo>
                    <a:pt x="250609" y="165404"/>
                  </a:lnTo>
                </a:path>
                <a:path w="501650" h="867410">
                  <a:moveTo>
                    <a:pt x="300723" y="115277"/>
                  </a:moveTo>
                  <a:lnTo>
                    <a:pt x="200482" y="115277"/>
                  </a:lnTo>
                </a:path>
                <a:path w="501650" h="867410">
                  <a:moveTo>
                    <a:pt x="300723" y="801954"/>
                  </a:moveTo>
                  <a:lnTo>
                    <a:pt x="200482" y="801954"/>
                  </a:lnTo>
                </a:path>
                <a:path w="501650" h="867410">
                  <a:moveTo>
                    <a:pt x="273164" y="400977"/>
                  </a:moveTo>
                  <a:lnTo>
                    <a:pt x="272694" y="400977"/>
                  </a:lnTo>
                  <a:lnTo>
                    <a:pt x="295719" y="288201"/>
                  </a:lnTo>
                  <a:lnTo>
                    <a:pt x="147599" y="476161"/>
                  </a:lnTo>
                  <a:lnTo>
                    <a:pt x="219138" y="476161"/>
                  </a:lnTo>
                  <a:lnTo>
                    <a:pt x="185445" y="588937"/>
                  </a:lnTo>
                  <a:lnTo>
                    <a:pt x="362483" y="400977"/>
                  </a:lnTo>
                  <a:lnTo>
                    <a:pt x="273164" y="400977"/>
                  </a:lnTo>
                  <a:close/>
                </a:path>
              </a:pathLst>
            </a:custGeom>
            <a:ln w="2794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5321104" y="4149929"/>
            <a:ext cx="1624330" cy="1229360"/>
            <a:chOff x="5321104" y="4149929"/>
            <a:chExt cx="1624330" cy="1229360"/>
          </a:xfrm>
        </p:grpSpPr>
        <p:sp>
          <p:nvSpPr>
            <p:cNvPr id="94" name="object 94"/>
            <p:cNvSpPr/>
            <p:nvPr/>
          </p:nvSpPr>
          <p:spPr>
            <a:xfrm>
              <a:off x="6107077" y="4163896"/>
              <a:ext cx="372110" cy="865505"/>
            </a:xfrm>
            <a:custGeom>
              <a:avLst/>
              <a:gdLst/>
              <a:ahLst/>
              <a:cxnLst/>
              <a:rect l="l" t="t" r="r" b="b"/>
              <a:pathLst>
                <a:path w="372110" h="865504">
                  <a:moveTo>
                    <a:pt x="330369" y="0"/>
                  </a:moveTo>
                  <a:lnTo>
                    <a:pt x="1596" y="826241"/>
                  </a:lnTo>
                  <a:lnTo>
                    <a:pt x="0" y="840607"/>
                  </a:lnTo>
                  <a:lnTo>
                    <a:pt x="5176" y="853326"/>
                  </a:lnTo>
                  <a:lnTo>
                    <a:pt x="15589" y="862208"/>
                  </a:lnTo>
                  <a:lnTo>
                    <a:pt x="29701" y="865065"/>
                  </a:lnTo>
                  <a:lnTo>
                    <a:pt x="80926" y="854707"/>
                  </a:lnTo>
                  <a:lnTo>
                    <a:pt x="127022" y="830583"/>
                  </a:lnTo>
                  <a:lnTo>
                    <a:pt x="164925" y="794065"/>
                  </a:lnTo>
                  <a:lnTo>
                    <a:pt x="191576" y="746524"/>
                  </a:lnTo>
                  <a:lnTo>
                    <a:pt x="202110" y="704774"/>
                  </a:lnTo>
                  <a:lnTo>
                    <a:pt x="202764" y="663092"/>
                  </a:lnTo>
                  <a:lnTo>
                    <a:pt x="194208" y="622956"/>
                  </a:lnTo>
                  <a:lnTo>
                    <a:pt x="177110" y="585843"/>
                  </a:lnTo>
                  <a:lnTo>
                    <a:pt x="174824" y="582046"/>
                  </a:lnTo>
                  <a:lnTo>
                    <a:pt x="174481" y="577398"/>
                  </a:lnTo>
                  <a:lnTo>
                    <a:pt x="368550" y="66972"/>
                  </a:lnTo>
                  <a:lnTo>
                    <a:pt x="371846" y="47078"/>
                  </a:lnTo>
                  <a:lnTo>
                    <a:pt x="367412" y="28121"/>
                  </a:lnTo>
                  <a:lnTo>
                    <a:pt x="356193" y="12210"/>
                  </a:lnTo>
                  <a:lnTo>
                    <a:pt x="339137" y="1453"/>
                  </a:lnTo>
                  <a:lnTo>
                    <a:pt x="330369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75218" y="4163898"/>
              <a:ext cx="103714" cy="17777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107078" y="4163899"/>
              <a:ext cx="372110" cy="865505"/>
            </a:xfrm>
            <a:custGeom>
              <a:avLst/>
              <a:gdLst/>
              <a:ahLst/>
              <a:cxnLst/>
              <a:rect l="l" t="t" r="r" b="b"/>
              <a:pathLst>
                <a:path w="372110" h="865504">
                  <a:moveTo>
                    <a:pt x="248261" y="177500"/>
                  </a:moveTo>
                  <a:lnTo>
                    <a:pt x="310275" y="14407"/>
                  </a:lnTo>
                  <a:lnTo>
                    <a:pt x="315009" y="6894"/>
                  </a:lnTo>
                  <a:lnTo>
                    <a:pt x="322018" y="1953"/>
                  </a:lnTo>
                  <a:lnTo>
                    <a:pt x="330372" y="0"/>
                  </a:lnTo>
                  <a:lnTo>
                    <a:pt x="339142" y="1453"/>
                  </a:lnTo>
                  <a:lnTo>
                    <a:pt x="356199" y="12208"/>
                  </a:lnTo>
                  <a:lnTo>
                    <a:pt x="367417" y="28116"/>
                  </a:lnTo>
                  <a:lnTo>
                    <a:pt x="371852" y="47073"/>
                  </a:lnTo>
                  <a:lnTo>
                    <a:pt x="368555" y="66972"/>
                  </a:lnTo>
                  <a:lnTo>
                    <a:pt x="176062" y="573257"/>
                  </a:lnTo>
                  <a:lnTo>
                    <a:pt x="174487" y="577398"/>
                  </a:lnTo>
                  <a:lnTo>
                    <a:pt x="174830" y="582046"/>
                  </a:lnTo>
                  <a:lnTo>
                    <a:pt x="177116" y="585843"/>
                  </a:lnTo>
                  <a:lnTo>
                    <a:pt x="194213" y="622956"/>
                  </a:lnTo>
                  <a:lnTo>
                    <a:pt x="202770" y="663091"/>
                  </a:lnTo>
                  <a:lnTo>
                    <a:pt x="202115" y="704769"/>
                  </a:lnTo>
                  <a:lnTo>
                    <a:pt x="191581" y="746511"/>
                  </a:lnTo>
                  <a:lnTo>
                    <a:pt x="164931" y="794060"/>
                  </a:lnTo>
                  <a:lnTo>
                    <a:pt x="127027" y="830582"/>
                  </a:lnTo>
                  <a:lnTo>
                    <a:pt x="80931" y="854707"/>
                  </a:lnTo>
                  <a:lnTo>
                    <a:pt x="29707" y="865065"/>
                  </a:lnTo>
                  <a:lnTo>
                    <a:pt x="15593" y="862208"/>
                  </a:lnTo>
                  <a:lnTo>
                    <a:pt x="5177" y="853326"/>
                  </a:lnTo>
                  <a:lnTo>
                    <a:pt x="0" y="840607"/>
                  </a:lnTo>
                  <a:lnTo>
                    <a:pt x="1602" y="826241"/>
                  </a:lnTo>
                  <a:lnTo>
                    <a:pt x="213476" y="269004"/>
                  </a:lnTo>
                </a:path>
              </a:pathLst>
            </a:custGeom>
            <a:ln w="2794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726793" y="4621323"/>
              <a:ext cx="721360" cy="670560"/>
            </a:xfrm>
            <a:custGeom>
              <a:avLst/>
              <a:gdLst/>
              <a:ahLst/>
              <a:cxnLst/>
              <a:rect l="l" t="t" r="r" b="b"/>
              <a:pathLst>
                <a:path w="721360" h="670560">
                  <a:moveTo>
                    <a:pt x="720890" y="0"/>
                  </a:moveTo>
                  <a:lnTo>
                    <a:pt x="0" y="0"/>
                  </a:lnTo>
                  <a:lnTo>
                    <a:pt x="11645" y="98183"/>
                  </a:lnTo>
                  <a:lnTo>
                    <a:pt x="218363" y="98183"/>
                  </a:lnTo>
                  <a:lnTo>
                    <a:pt x="226678" y="99445"/>
                  </a:lnTo>
                  <a:lnTo>
                    <a:pt x="234092" y="103023"/>
                  </a:lnTo>
                  <a:lnTo>
                    <a:pt x="240145" y="108604"/>
                  </a:lnTo>
                  <a:lnTo>
                    <a:pt x="244373" y="115874"/>
                  </a:lnTo>
                  <a:lnTo>
                    <a:pt x="271081" y="183400"/>
                  </a:lnTo>
                  <a:lnTo>
                    <a:pt x="286791" y="183400"/>
                  </a:lnTo>
                  <a:lnTo>
                    <a:pt x="295501" y="185159"/>
                  </a:lnTo>
                  <a:lnTo>
                    <a:pt x="302614" y="189955"/>
                  </a:lnTo>
                  <a:lnTo>
                    <a:pt x="307410" y="197068"/>
                  </a:lnTo>
                  <a:lnTo>
                    <a:pt x="309168" y="205778"/>
                  </a:lnTo>
                  <a:lnTo>
                    <a:pt x="309168" y="244157"/>
                  </a:lnTo>
                  <a:lnTo>
                    <a:pt x="307410" y="252867"/>
                  </a:lnTo>
                  <a:lnTo>
                    <a:pt x="302614" y="259980"/>
                  </a:lnTo>
                  <a:lnTo>
                    <a:pt x="295501" y="264776"/>
                  </a:lnTo>
                  <a:lnTo>
                    <a:pt x="286791" y="266534"/>
                  </a:lnTo>
                  <a:lnTo>
                    <a:pt x="275564" y="266534"/>
                  </a:lnTo>
                  <a:lnTo>
                    <a:pt x="215519" y="634936"/>
                  </a:lnTo>
                  <a:lnTo>
                    <a:pt x="210548" y="648998"/>
                  </a:lnTo>
                  <a:lnTo>
                    <a:pt x="201290" y="660149"/>
                  </a:lnTo>
                  <a:lnTo>
                    <a:pt x="188796" y="667494"/>
                  </a:lnTo>
                  <a:lnTo>
                    <a:pt x="174117" y="670140"/>
                  </a:lnTo>
                  <a:lnTo>
                    <a:pt x="604100" y="670140"/>
                  </a:lnTo>
                  <a:lnTo>
                    <a:pt x="619226" y="667326"/>
                  </a:lnTo>
                  <a:lnTo>
                    <a:pt x="631964" y="659550"/>
                  </a:lnTo>
                  <a:lnTo>
                    <a:pt x="641187" y="647814"/>
                  </a:lnTo>
                  <a:lnTo>
                    <a:pt x="645769" y="633120"/>
                  </a:lnTo>
                  <a:lnTo>
                    <a:pt x="720890" y="0"/>
                  </a:lnTo>
                  <a:close/>
                </a:path>
              </a:pathLst>
            </a:custGeom>
            <a:solidFill>
              <a:srgbClr val="FDDD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726793" y="4621323"/>
              <a:ext cx="130175" cy="98425"/>
            </a:xfrm>
            <a:custGeom>
              <a:avLst/>
              <a:gdLst/>
              <a:ahLst/>
              <a:cxnLst/>
              <a:rect l="l" t="t" r="r" b="b"/>
              <a:pathLst>
                <a:path w="130175" h="98425">
                  <a:moveTo>
                    <a:pt x="118046" y="0"/>
                  </a:moveTo>
                  <a:lnTo>
                    <a:pt x="0" y="0"/>
                  </a:lnTo>
                  <a:lnTo>
                    <a:pt x="11645" y="98183"/>
                  </a:lnTo>
                  <a:lnTo>
                    <a:pt x="129692" y="98183"/>
                  </a:lnTo>
                  <a:lnTo>
                    <a:pt x="118046" y="0"/>
                  </a:lnTo>
                  <a:close/>
                </a:path>
              </a:pathLst>
            </a:custGeom>
            <a:solidFill>
              <a:srgbClr val="FCC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726795" y="4621317"/>
              <a:ext cx="721360" cy="670560"/>
            </a:xfrm>
            <a:custGeom>
              <a:avLst/>
              <a:gdLst/>
              <a:ahLst/>
              <a:cxnLst/>
              <a:rect l="l" t="t" r="r" b="b"/>
              <a:pathLst>
                <a:path w="721360" h="670560">
                  <a:moveTo>
                    <a:pt x="174116" y="670140"/>
                  </a:moveTo>
                  <a:lnTo>
                    <a:pt x="604100" y="670140"/>
                  </a:lnTo>
                  <a:lnTo>
                    <a:pt x="619226" y="667326"/>
                  </a:lnTo>
                  <a:lnTo>
                    <a:pt x="631964" y="659552"/>
                  </a:lnTo>
                  <a:lnTo>
                    <a:pt x="641187" y="647820"/>
                  </a:lnTo>
                  <a:lnTo>
                    <a:pt x="645769" y="633133"/>
                  </a:lnTo>
                  <a:lnTo>
                    <a:pt x="683069" y="318757"/>
                  </a:lnTo>
                </a:path>
                <a:path w="721360" h="670560">
                  <a:moveTo>
                    <a:pt x="694601" y="221538"/>
                  </a:moveTo>
                  <a:lnTo>
                    <a:pt x="720890" y="0"/>
                  </a:lnTo>
                  <a:lnTo>
                    <a:pt x="0" y="0"/>
                  </a:lnTo>
                  <a:lnTo>
                    <a:pt x="11645" y="98196"/>
                  </a:lnTo>
                </a:path>
              </a:pathLst>
            </a:custGeom>
            <a:ln w="2794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900906" y="5161405"/>
              <a:ext cx="483234" cy="130175"/>
            </a:xfrm>
            <a:custGeom>
              <a:avLst/>
              <a:gdLst/>
              <a:ahLst/>
              <a:cxnLst/>
              <a:rect l="l" t="t" r="r" b="b"/>
              <a:pathLst>
                <a:path w="483235" h="130175">
                  <a:moveTo>
                    <a:pt x="482688" y="0"/>
                  </a:moveTo>
                  <a:lnTo>
                    <a:pt x="56870" y="0"/>
                  </a:lnTo>
                  <a:lnTo>
                    <a:pt x="41414" y="94843"/>
                  </a:lnTo>
                  <a:lnTo>
                    <a:pt x="36438" y="108911"/>
                  </a:lnTo>
                  <a:lnTo>
                    <a:pt x="27179" y="120061"/>
                  </a:lnTo>
                  <a:lnTo>
                    <a:pt x="14684" y="127403"/>
                  </a:lnTo>
                  <a:lnTo>
                    <a:pt x="0" y="130048"/>
                  </a:lnTo>
                  <a:lnTo>
                    <a:pt x="429996" y="130048"/>
                  </a:lnTo>
                  <a:lnTo>
                    <a:pt x="445117" y="127233"/>
                  </a:lnTo>
                  <a:lnTo>
                    <a:pt x="457854" y="119459"/>
                  </a:lnTo>
                  <a:lnTo>
                    <a:pt x="467076" y="107727"/>
                  </a:lnTo>
                  <a:lnTo>
                    <a:pt x="471652" y="93040"/>
                  </a:lnTo>
                  <a:lnTo>
                    <a:pt x="482688" y="0"/>
                  </a:lnTo>
                  <a:close/>
                </a:path>
              </a:pathLst>
            </a:custGeom>
            <a:solidFill>
              <a:srgbClr val="FEED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00906" y="5161405"/>
              <a:ext cx="483234" cy="130175"/>
            </a:xfrm>
            <a:custGeom>
              <a:avLst/>
              <a:gdLst/>
              <a:ahLst/>
              <a:cxnLst/>
              <a:rect l="l" t="t" r="r" b="b"/>
              <a:pathLst>
                <a:path w="483235" h="130175">
                  <a:moveTo>
                    <a:pt x="56870" y="0"/>
                  </a:moveTo>
                  <a:lnTo>
                    <a:pt x="41414" y="94843"/>
                  </a:lnTo>
                  <a:lnTo>
                    <a:pt x="14684" y="127403"/>
                  </a:lnTo>
                  <a:lnTo>
                    <a:pt x="0" y="130048"/>
                  </a:lnTo>
                  <a:lnTo>
                    <a:pt x="429996" y="130048"/>
                  </a:lnTo>
                  <a:lnTo>
                    <a:pt x="467076" y="107727"/>
                  </a:lnTo>
                  <a:lnTo>
                    <a:pt x="482688" y="0"/>
                  </a:lnTo>
                  <a:lnTo>
                    <a:pt x="56870" y="0"/>
                  </a:lnTo>
                  <a:close/>
                </a:path>
              </a:pathLst>
            </a:custGeom>
            <a:ln w="2794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373159" y="4719513"/>
              <a:ext cx="624840" cy="85725"/>
            </a:xfrm>
            <a:custGeom>
              <a:avLst/>
              <a:gdLst/>
              <a:ahLst/>
              <a:cxnLst/>
              <a:rect l="l" t="t" r="r" b="b"/>
              <a:pathLst>
                <a:path w="624839" h="85725">
                  <a:moveTo>
                    <a:pt x="571995" y="0"/>
                  </a:moveTo>
                  <a:lnTo>
                    <a:pt x="52704" y="0"/>
                  </a:lnTo>
                  <a:lnTo>
                    <a:pt x="44397" y="1262"/>
                  </a:lnTo>
                  <a:lnTo>
                    <a:pt x="36987" y="4838"/>
                  </a:lnTo>
                  <a:lnTo>
                    <a:pt x="30936" y="10415"/>
                  </a:lnTo>
                  <a:lnTo>
                    <a:pt x="26708" y="17678"/>
                  </a:lnTo>
                  <a:lnTo>
                    <a:pt x="0" y="85216"/>
                  </a:lnTo>
                  <a:lnTo>
                    <a:pt x="624713" y="85216"/>
                  </a:lnTo>
                  <a:lnTo>
                    <a:pt x="598004" y="17678"/>
                  </a:lnTo>
                  <a:lnTo>
                    <a:pt x="571995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73162" y="4719509"/>
              <a:ext cx="193675" cy="8521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373159" y="4719513"/>
              <a:ext cx="624840" cy="85725"/>
            </a:xfrm>
            <a:custGeom>
              <a:avLst/>
              <a:gdLst/>
              <a:ahLst/>
              <a:cxnLst/>
              <a:rect l="l" t="t" r="r" b="b"/>
              <a:pathLst>
                <a:path w="624839" h="85725">
                  <a:moveTo>
                    <a:pt x="624713" y="85216"/>
                  </a:moveTo>
                  <a:lnTo>
                    <a:pt x="598004" y="17678"/>
                  </a:lnTo>
                  <a:lnTo>
                    <a:pt x="571995" y="0"/>
                  </a:lnTo>
                  <a:lnTo>
                    <a:pt x="52704" y="0"/>
                  </a:lnTo>
                  <a:lnTo>
                    <a:pt x="0" y="85216"/>
                  </a:lnTo>
                  <a:lnTo>
                    <a:pt x="624713" y="85216"/>
                  </a:lnTo>
                  <a:close/>
                </a:path>
              </a:pathLst>
            </a:custGeom>
            <a:ln w="2794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677546" y="4548158"/>
              <a:ext cx="819785" cy="73660"/>
            </a:xfrm>
            <a:custGeom>
              <a:avLst/>
              <a:gdLst/>
              <a:ahLst/>
              <a:cxnLst/>
              <a:rect l="l" t="t" r="r" b="b"/>
              <a:pathLst>
                <a:path w="819785" h="73660">
                  <a:moveTo>
                    <a:pt x="782802" y="0"/>
                  </a:moveTo>
                  <a:lnTo>
                    <a:pt x="36575" y="0"/>
                  </a:lnTo>
                  <a:lnTo>
                    <a:pt x="22342" y="2875"/>
                  </a:lnTo>
                  <a:lnTo>
                    <a:pt x="10715" y="10717"/>
                  </a:lnTo>
                  <a:lnTo>
                    <a:pt x="2875" y="22347"/>
                  </a:lnTo>
                  <a:lnTo>
                    <a:pt x="0" y="36588"/>
                  </a:lnTo>
                  <a:lnTo>
                    <a:pt x="2875" y="50822"/>
                  </a:lnTo>
                  <a:lnTo>
                    <a:pt x="10715" y="62449"/>
                  </a:lnTo>
                  <a:lnTo>
                    <a:pt x="22342" y="70289"/>
                  </a:lnTo>
                  <a:lnTo>
                    <a:pt x="36575" y="73164"/>
                  </a:lnTo>
                  <a:lnTo>
                    <a:pt x="782802" y="73164"/>
                  </a:lnTo>
                  <a:lnTo>
                    <a:pt x="797041" y="70289"/>
                  </a:lnTo>
                  <a:lnTo>
                    <a:pt x="808667" y="62449"/>
                  </a:lnTo>
                  <a:lnTo>
                    <a:pt x="816505" y="50822"/>
                  </a:lnTo>
                  <a:lnTo>
                    <a:pt x="819378" y="36588"/>
                  </a:lnTo>
                  <a:lnTo>
                    <a:pt x="816505" y="22347"/>
                  </a:lnTo>
                  <a:lnTo>
                    <a:pt x="808667" y="10717"/>
                  </a:lnTo>
                  <a:lnTo>
                    <a:pt x="797041" y="2875"/>
                  </a:lnTo>
                  <a:lnTo>
                    <a:pt x="782802" y="0"/>
                  </a:lnTo>
                  <a:close/>
                </a:path>
              </a:pathLst>
            </a:custGeom>
            <a:solidFill>
              <a:srgbClr val="FEED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77552" y="4548168"/>
              <a:ext cx="178092" cy="73151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5677546" y="4548158"/>
              <a:ext cx="819785" cy="73660"/>
            </a:xfrm>
            <a:custGeom>
              <a:avLst/>
              <a:gdLst/>
              <a:ahLst/>
              <a:cxnLst/>
              <a:rect l="l" t="t" r="r" b="b"/>
              <a:pathLst>
                <a:path w="819785" h="73660">
                  <a:moveTo>
                    <a:pt x="782802" y="73164"/>
                  </a:moveTo>
                  <a:lnTo>
                    <a:pt x="36575" y="73164"/>
                  </a:lnTo>
                  <a:lnTo>
                    <a:pt x="22342" y="70289"/>
                  </a:lnTo>
                  <a:lnTo>
                    <a:pt x="10715" y="62449"/>
                  </a:lnTo>
                  <a:lnTo>
                    <a:pt x="2875" y="50822"/>
                  </a:lnTo>
                  <a:lnTo>
                    <a:pt x="0" y="36588"/>
                  </a:lnTo>
                  <a:lnTo>
                    <a:pt x="2875" y="22347"/>
                  </a:lnTo>
                  <a:lnTo>
                    <a:pt x="10715" y="10717"/>
                  </a:lnTo>
                  <a:lnTo>
                    <a:pt x="22342" y="2875"/>
                  </a:lnTo>
                  <a:lnTo>
                    <a:pt x="36575" y="0"/>
                  </a:lnTo>
                  <a:lnTo>
                    <a:pt x="782802" y="0"/>
                  </a:lnTo>
                  <a:lnTo>
                    <a:pt x="797041" y="2875"/>
                  </a:lnTo>
                  <a:lnTo>
                    <a:pt x="808667" y="10717"/>
                  </a:lnTo>
                  <a:lnTo>
                    <a:pt x="816505" y="22347"/>
                  </a:lnTo>
                  <a:lnTo>
                    <a:pt x="819378" y="36588"/>
                  </a:lnTo>
                  <a:lnTo>
                    <a:pt x="816505" y="50822"/>
                  </a:lnTo>
                  <a:lnTo>
                    <a:pt x="808667" y="62449"/>
                  </a:lnTo>
                  <a:lnTo>
                    <a:pt x="797041" y="70289"/>
                  </a:lnTo>
                  <a:lnTo>
                    <a:pt x="782802" y="73164"/>
                  </a:lnTo>
                  <a:close/>
                </a:path>
              </a:pathLst>
            </a:custGeom>
            <a:ln w="27939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368669" y="4887860"/>
              <a:ext cx="633730" cy="403860"/>
            </a:xfrm>
            <a:custGeom>
              <a:avLst/>
              <a:gdLst/>
              <a:ahLst/>
              <a:cxnLst/>
              <a:rect l="l" t="t" r="r" b="b"/>
              <a:pathLst>
                <a:path w="633729" h="403860">
                  <a:moveTo>
                    <a:pt x="633691" y="0"/>
                  </a:moveTo>
                  <a:lnTo>
                    <a:pt x="0" y="0"/>
                  </a:lnTo>
                  <a:lnTo>
                    <a:pt x="60045" y="368388"/>
                  </a:lnTo>
                  <a:lnTo>
                    <a:pt x="65016" y="382456"/>
                  </a:lnTo>
                  <a:lnTo>
                    <a:pt x="74274" y="393606"/>
                  </a:lnTo>
                  <a:lnTo>
                    <a:pt x="86768" y="400948"/>
                  </a:lnTo>
                  <a:lnTo>
                    <a:pt x="101447" y="403593"/>
                  </a:lnTo>
                  <a:lnTo>
                    <a:pt x="532244" y="403593"/>
                  </a:lnTo>
                  <a:lnTo>
                    <a:pt x="568675" y="382456"/>
                  </a:lnTo>
                  <a:lnTo>
                    <a:pt x="633691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368669" y="4887865"/>
              <a:ext cx="219075" cy="403860"/>
            </a:xfrm>
            <a:custGeom>
              <a:avLst/>
              <a:gdLst/>
              <a:ahLst/>
              <a:cxnLst/>
              <a:rect l="l" t="t" r="r" b="b"/>
              <a:pathLst>
                <a:path w="219075" h="403860">
                  <a:moveTo>
                    <a:pt x="117487" y="0"/>
                  </a:moveTo>
                  <a:lnTo>
                    <a:pt x="0" y="0"/>
                  </a:lnTo>
                  <a:lnTo>
                    <a:pt x="60045" y="368388"/>
                  </a:lnTo>
                  <a:lnTo>
                    <a:pt x="65016" y="382451"/>
                  </a:lnTo>
                  <a:lnTo>
                    <a:pt x="74274" y="393601"/>
                  </a:lnTo>
                  <a:lnTo>
                    <a:pt x="86768" y="400946"/>
                  </a:lnTo>
                  <a:lnTo>
                    <a:pt x="101447" y="403593"/>
                  </a:lnTo>
                  <a:lnTo>
                    <a:pt x="218935" y="403593"/>
                  </a:lnTo>
                  <a:lnTo>
                    <a:pt x="204258" y="400946"/>
                  </a:lnTo>
                  <a:lnTo>
                    <a:pt x="191766" y="393601"/>
                  </a:lnTo>
                  <a:lnTo>
                    <a:pt x="182509" y="382451"/>
                  </a:lnTo>
                  <a:lnTo>
                    <a:pt x="177533" y="368388"/>
                  </a:lnTo>
                  <a:lnTo>
                    <a:pt x="117487" y="0"/>
                  </a:lnTo>
                  <a:close/>
                </a:path>
              </a:pathLst>
            </a:custGeom>
            <a:solidFill>
              <a:srgbClr val="FFC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368669" y="4887860"/>
              <a:ext cx="633730" cy="403860"/>
            </a:xfrm>
            <a:custGeom>
              <a:avLst/>
              <a:gdLst/>
              <a:ahLst/>
              <a:cxnLst/>
              <a:rect l="l" t="t" r="r" b="b"/>
              <a:pathLst>
                <a:path w="633729" h="403860">
                  <a:moveTo>
                    <a:pt x="0" y="0"/>
                  </a:moveTo>
                  <a:lnTo>
                    <a:pt x="60045" y="368388"/>
                  </a:lnTo>
                  <a:lnTo>
                    <a:pt x="86768" y="400948"/>
                  </a:lnTo>
                  <a:lnTo>
                    <a:pt x="101447" y="403593"/>
                  </a:lnTo>
                  <a:lnTo>
                    <a:pt x="532244" y="403593"/>
                  </a:lnTo>
                  <a:lnTo>
                    <a:pt x="568675" y="382456"/>
                  </a:lnTo>
                  <a:lnTo>
                    <a:pt x="633691" y="0"/>
                  </a:lnTo>
                  <a:lnTo>
                    <a:pt x="0" y="0"/>
                  </a:lnTo>
                  <a:close/>
                </a:path>
              </a:pathLst>
            </a:custGeom>
            <a:ln w="2794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335074" y="4804726"/>
              <a:ext cx="701040" cy="83185"/>
            </a:xfrm>
            <a:custGeom>
              <a:avLst/>
              <a:gdLst/>
              <a:ahLst/>
              <a:cxnLst/>
              <a:rect l="l" t="t" r="r" b="b"/>
              <a:pathLst>
                <a:path w="701039" h="83185">
                  <a:moveTo>
                    <a:pt x="678510" y="0"/>
                  </a:moveTo>
                  <a:lnTo>
                    <a:pt x="22364" y="0"/>
                  </a:lnTo>
                  <a:lnTo>
                    <a:pt x="13662" y="1758"/>
                  </a:lnTo>
                  <a:lnTo>
                    <a:pt x="6553" y="6554"/>
                  </a:lnTo>
                  <a:lnTo>
                    <a:pt x="1758" y="13667"/>
                  </a:lnTo>
                  <a:lnTo>
                    <a:pt x="0" y="22377"/>
                  </a:lnTo>
                  <a:lnTo>
                    <a:pt x="0" y="60756"/>
                  </a:lnTo>
                  <a:lnTo>
                    <a:pt x="1758" y="69466"/>
                  </a:lnTo>
                  <a:lnTo>
                    <a:pt x="6553" y="76579"/>
                  </a:lnTo>
                  <a:lnTo>
                    <a:pt x="13662" y="81375"/>
                  </a:lnTo>
                  <a:lnTo>
                    <a:pt x="22364" y="83134"/>
                  </a:lnTo>
                  <a:lnTo>
                    <a:pt x="678510" y="83134"/>
                  </a:lnTo>
                  <a:lnTo>
                    <a:pt x="687219" y="81375"/>
                  </a:lnTo>
                  <a:lnTo>
                    <a:pt x="694332" y="76579"/>
                  </a:lnTo>
                  <a:lnTo>
                    <a:pt x="699128" y="69466"/>
                  </a:lnTo>
                  <a:lnTo>
                    <a:pt x="700887" y="60756"/>
                  </a:lnTo>
                  <a:lnTo>
                    <a:pt x="700887" y="22377"/>
                  </a:lnTo>
                  <a:lnTo>
                    <a:pt x="699128" y="13667"/>
                  </a:lnTo>
                  <a:lnTo>
                    <a:pt x="694332" y="6554"/>
                  </a:lnTo>
                  <a:lnTo>
                    <a:pt x="687219" y="1758"/>
                  </a:lnTo>
                  <a:lnTo>
                    <a:pt x="678510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35075" y="4804728"/>
              <a:ext cx="163385" cy="83134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5335074" y="4804726"/>
              <a:ext cx="701040" cy="83185"/>
            </a:xfrm>
            <a:custGeom>
              <a:avLst/>
              <a:gdLst/>
              <a:ahLst/>
              <a:cxnLst/>
              <a:rect l="l" t="t" r="r" b="b"/>
              <a:pathLst>
                <a:path w="701039" h="83185">
                  <a:moveTo>
                    <a:pt x="678510" y="83134"/>
                  </a:moveTo>
                  <a:lnTo>
                    <a:pt x="22364" y="83134"/>
                  </a:lnTo>
                  <a:lnTo>
                    <a:pt x="13662" y="81375"/>
                  </a:lnTo>
                  <a:lnTo>
                    <a:pt x="6553" y="76579"/>
                  </a:lnTo>
                  <a:lnTo>
                    <a:pt x="1758" y="69466"/>
                  </a:lnTo>
                  <a:lnTo>
                    <a:pt x="0" y="60756"/>
                  </a:lnTo>
                  <a:lnTo>
                    <a:pt x="0" y="22377"/>
                  </a:lnTo>
                  <a:lnTo>
                    <a:pt x="1758" y="13667"/>
                  </a:lnTo>
                  <a:lnTo>
                    <a:pt x="6553" y="6554"/>
                  </a:lnTo>
                  <a:lnTo>
                    <a:pt x="13662" y="1758"/>
                  </a:lnTo>
                  <a:lnTo>
                    <a:pt x="22364" y="0"/>
                  </a:lnTo>
                  <a:lnTo>
                    <a:pt x="678510" y="0"/>
                  </a:lnTo>
                  <a:lnTo>
                    <a:pt x="687219" y="1758"/>
                  </a:lnTo>
                  <a:lnTo>
                    <a:pt x="694332" y="6554"/>
                  </a:lnTo>
                  <a:lnTo>
                    <a:pt x="699128" y="13667"/>
                  </a:lnTo>
                  <a:lnTo>
                    <a:pt x="700887" y="22377"/>
                  </a:lnTo>
                  <a:lnTo>
                    <a:pt x="700887" y="60756"/>
                  </a:lnTo>
                  <a:lnTo>
                    <a:pt x="699128" y="69466"/>
                  </a:lnTo>
                  <a:lnTo>
                    <a:pt x="694332" y="76579"/>
                  </a:lnTo>
                  <a:lnTo>
                    <a:pt x="687219" y="81375"/>
                  </a:lnTo>
                  <a:lnTo>
                    <a:pt x="678510" y="83134"/>
                  </a:lnTo>
                  <a:close/>
                </a:path>
              </a:pathLst>
            </a:custGeom>
            <a:ln w="27939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528697" y="4962697"/>
              <a:ext cx="407034" cy="407034"/>
            </a:xfrm>
            <a:custGeom>
              <a:avLst/>
              <a:gdLst/>
              <a:ahLst/>
              <a:cxnLst/>
              <a:rect l="l" t="t" r="r" b="b"/>
              <a:pathLst>
                <a:path w="407034" h="407035">
                  <a:moveTo>
                    <a:pt x="203301" y="406603"/>
                  </a:moveTo>
                  <a:lnTo>
                    <a:pt x="249916" y="401233"/>
                  </a:lnTo>
                  <a:lnTo>
                    <a:pt x="292708" y="385939"/>
                  </a:lnTo>
                  <a:lnTo>
                    <a:pt x="330456" y="361940"/>
                  </a:lnTo>
                  <a:lnTo>
                    <a:pt x="361940" y="330456"/>
                  </a:lnTo>
                  <a:lnTo>
                    <a:pt x="385939" y="292708"/>
                  </a:lnTo>
                  <a:lnTo>
                    <a:pt x="401233" y="249916"/>
                  </a:lnTo>
                  <a:lnTo>
                    <a:pt x="406603" y="203301"/>
                  </a:lnTo>
                  <a:lnTo>
                    <a:pt x="401233" y="156686"/>
                  </a:lnTo>
                  <a:lnTo>
                    <a:pt x="385939" y="113894"/>
                  </a:lnTo>
                  <a:lnTo>
                    <a:pt x="361940" y="76146"/>
                  </a:lnTo>
                  <a:lnTo>
                    <a:pt x="330456" y="44662"/>
                  </a:lnTo>
                  <a:lnTo>
                    <a:pt x="292708" y="20663"/>
                  </a:lnTo>
                  <a:lnTo>
                    <a:pt x="249916" y="5369"/>
                  </a:lnTo>
                  <a:lnTo>
                    <a:pt x="203301" y="0"/>
                  </a:lnTo>
                  <a:lnTo>
                    <a:pt x="156686" y="5369"/>
                  </a:lnTo>
                  <a:lnTo>
                    <a:pt x="113894" y="20663"/>
                  </a:lnTo>
                  <a:lnTo>
                    <a:pt x="76146" y="44662"/>
                  </a:lnTo>
                  <a:lnTo>
                    <a:pt x="44662" y="76146"/>
                  </a:lnTo>
                  <a:lnTo>
                    <a:pt x="20663" y="113894"/>
                  </a:lnTo>
                  <a:lnTo>
                    <a:pt x="5369" y="156686"/>
                  </a:lnTo>
                  <a:lnTo>
                    <a:pt x="0" y="203301"/>
                  </a:lnTo>
                  <a:lnTo>
                    <a:pt x="5369" y="249916"/>
                  </a:lnTo>
                  <a:lnTo>
                    <a:pt x="20663" y="292708"/>
                  </a:lnTo>
                  <a:lnTo>
                    <a:pt x="44662" y="330456"/>
                  </a:lnTo>
                  <a:lnTo>
                    <a:pt x="76146" y="361940"/>
                  </a:lnTo>
                  <a:lnTo>
                    <a:pt x="113894" y="385939"/>
                  </a:lnTo>
                  <a:lnTo>
                    <a:pt x="156686" y="401233"/>
                  </a:lnTo>
                  <a:lnTo>
                    <a:pt x="203301" y="406603"/>
                  </a:lnTo>
                  <a:close/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/>
          <p:nvPr/>
        </p:nvSpPr>
        <p:spPr>
          <a:xfrm>
            <a:off x="431998" y="6069005"/>
            <a:ext cx="6696075" cy="633730"/>
          </a:xfrm>
          <a:custGeom>
            <a:avLst/>
            <a:gdLst/>
            <a:ahLst/>
            <a:cxnLst/>
            <a:rect l="l" t="t" r="r" b="b"/>
            <a:pathLst>
              <a:path w="6696075" h="633729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417601"/>
                </a:lnTo>
                <a:lnTo>
                  <a:pt x="5704" y="467127"/>
                </a:lnTo>
                <a:lnTo>
                  <a:pt x="21955" y="512591"/>
                </a:lnTo>
                <a:lnTo>
                  <a:pt x="47454" y="552698"/>
                </a:lnTo>
                <a:lnTo>
                  <a:pt x="80904" y="586148"/>
                </a:lnTo>
                <a:lnTo>
                  <a:pt x="121011" y="611647"/>
                </a:lnTo>
                <a:lnTo>
                  <a:pt x="166475" y="627898"/>
                </a:lnTo>
                <a:lnTo>
                  <a:pt x="216001" y="633603"/>
                </a:lnTo>
                <a:lnTo>
                  <a:pt x="6479997" y="633603"/>
                </a:lnTo>
                <a:lnTo>
                  <a:pt x="6529527" y="627898"/>
                </a:lnTo>
                <a:lnTo>
                  <a:pt x="6574993" y="611647"/>
                </a:lnTo>
                <a:lnTo>
                  <a:pt x="6615099" y="586148"/>
                </a:lnTo>
                <a:lnTo>
                  <a:pt x="6648548" y="552698"/>
                </a:lnTo>
                <a:lnTo>
                  <a:pt x="6674045" y="512591"/>
                </a:lnTo>
                <a:lnTo>
                  <a:pt x="6690294" y="467127"/>
                </a:lnTo>
                <a:lnTo>
                  <a:pt x="6695998" y="417601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142300" y="6262868"/>
            <a:ext cx="4217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填色題：根據路邊回收箱為回收桶塗上相應的顏色。</a:t>
            </a:r>
            <a:endParaRPr sz="1400" dirty="0">
              <a:latin typeface="+mj-ea"/>
              <a:ea typeface="+mj-ea"/>
              <a:cs typeface="Noto Sans HK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248697" y="3028292"/>
            <a:ext cx="407034" cy="407034"/>
          </a:xfrm>
          <a:custGeom>
            <a:avLst/>
            <a:gdLst/>
            <a:ahLst/>
            <a:cxnLst/>
            <a:rect l="l" t="t" r="r" b="b"/>
            <a:pathLst>
              <a:path w="407035" h="407035">
                <a:moveTo>
                  <a:pt x="203301" y="406603"/>
                </a:moveTo>
                <a:lnTo>
                  <a:pt x="249916" y="401233"/>
                </a:lnTo>
                <a:lnTo>
                  <a:pt x="292708" y="385939"/>
                </a:lnTo>
                <a:lnTo>
                  <a:pt x="330456" y="361940"/>
                </a:lnTo>
                <a:lnTo>
                  <a:pt x="361940" y="330456"/>
                </a:lnTo>
                <a:lnTo>
                  <a:pt x="385939" y="292708"/>
                </a:lnTo>
                <a:lnTo>
                  <a:pt x="401233" y="249916"/>
                </a:lnTo>
                <a:lnTo>
                  <a:pt x="406603" y="203301"/>
                </a:lnTo>
                <a:lnTo>
                  <a:pt x="401233" y="156686"/>
                </a:lnTo>
                <a:lnTo>
                  <a:pt x="385939" y="113894"/>
                </a:lnTo>
                <a:lnTo>
                  <a:pt x="361940" y="76146"/>
                </a:lnTo>
                <a:lnTo>
                  <a:pt x="330456" y="44662"/>
                </a:lnTo>
                <a:lnTo>
                  <a:pt x="292708" y="20663"/>
                </a:lnTo>
                <a:lnTo>
                  <a:pt x="249916" y="5369"/>
                </a:lnTo>
                <a:lnTo>
                  <a:pt x="203301" y="0"/>
                </a:lnTo>
                <a:lnTo>
                  <a:pt x="156686" y="5369"/>
                </a:lnTo>
                <a:lnTo>
                  <a:pt x="113894" y="20663"/>
                </a:lnTo>
                <a:lnTo>
                  <a:pt x="76146" y="44662"/>
                </a:lnTo>
                <a:lnTo>
                  <a:pt x="44662" y="76146"/>
                </a:lnTo>
                <a:lnTo>
                  <a:pt x="20663" y="113894"/>
                </a:lnTo>
                <a:lnTo>
                  <a:pt x="5369" y="156686"/>
                </a:lnTo>
                <a:lnTo>
                  <a:pt x="0" y="203301"/>
                </a:lnTo>
                <a:lnTo>
                  <a:pt x="5369" y="249916"/>
                </a:lnTo>
                <a:lnTo>
                  <a:pt x="20663" y="292708"/>
                </a:lnTo>
                <a:lnTo>
                  <a:pt x="44662" y="330456"/>
                </a:lnTo>
                <a:lnTo>
                  <a:pt x="76146" y="361940"/>
                </a:lnTo>
                <a:lnTo>
                  <a:pt x="113894" y="385939"/>
                </a:lnTo>
                <a:lnTo>
                  <a:pt x="156686" y="401233"/>
                </a:lnTo>
                <a:lnTo>
                  <a:pt x="203301" y="406603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124"/>
          <p:cNvGrpSpPr/>
          <p:nvPr/>
        </p:nvGrpSpPr>
        <p:grpSpPr>
          <a:xfrm>
            <a:off x="5404164" y="2227683"/>
            <a:ext cx="1541145" cy="1217295"/>
            <a:chOff x="5404164" y="2227683"/>
            <a:chExt cx="1541145" cy="1217295"/>
          </a:xfrm>
        </p:grpSpPr>
        <p:sp>
          <p:nvSpPr>
            <p:cNvPr id="125" name="object 125"/>
            <p:cNvSpPr/>
            <p:nvPr/>
          </p:nvSpPr>
          <p:spPr>
            <a:xfrm>
              <a:off x="6528697" y="3028292"/>
              <a:ext cx="407034" cy="407034"/>
            </a:xfrm>
            <a:custGeom>
              <a:avLst/>
              <a:gdLst/>
              <a:ahLst/>
              <a:cxnLst/>
              <a:rect l="l" t="t" r="r" b="b"/>
              <a:pathLst>
                <a:path w="407034" h="407035">
                  <a:moveTo>
                    <a:pt x="203301" y="406603"/>
                  </a:moveTo>
                  <a:lnTo>
                    <a:pt x="249916" y="401233"/>
                  </a:lnTo>
                  <a:lnTo>
                    <a:pt x="292708" y="385939"/>
                  </a:lnTo>
                  <a:lnTo>
                    <a:pt x="330456" y="361940"/>
                  </a:lnTo>
                  <a:lnTo>
                    <a:pt x="361940" y="330456"/>
                  </a:lnTo>
                  <a:lnTo>
                    <a:pt x="385939" y="292708"/>
                  </a:lnTo>
                  <a:lnTo>
                    <a:pt x="401233" y="249916"/>
                  </a:lnTo>
                  <a:lnTo>
                    <a:pt x="406603" y="203301"/>
                  </a:lnTo>
                  <a:lnTo>
                    <a:pt x="401233" y="156686"/>
                  </a:lnTo>
                  <a:lnTo>
                    <a:pt x="385939" y="113894"/>
                  </a:lnTo>
                  <a:lnTo>
                    <a:pt x="361940" y="76146"/>
                  </a:lnTo>
                  <a:lnTo>
                    <a:pt x="330456" y="44662"/>
                  </a:lnTo>
                  <a:lnTo>
                    <a:pt x="292708" y="20663"/>
                  </a:lnTo>
                  <a:lnTo>
                    <a:pt x="249916" y="5369"/>
                  </a:lnTo>
                  <a:lnTo>
                    <a:pt x="203301" y="0"/>
                  </a:lnTo>
                  <a:lnTo>
                    <a:pt x="156686" y="5369"/>
                  </a:lnTo>
                  <a:lnTo>
                    <a:pt x="113894" y="20663"/>
                  </a:lnTo>
                  <a:lnTo>
                    <a:pt x="76146" y="44662"/>
                  </a:lnTo>
                  <a:lnTo>
                    <a:pt x="44662" y="76146"/>
                  </a:lnTo>
                  <a:lnTo>
                    <a:pt x="20663" y="113894"/>
                  </a:lnTo>
                  <a:lnTo>
                    <a:pt x="5369" y="156686"/>
                  </a:lnTo>
                  <a:lnTo>
                    <a:pt x="0" y="203301"/>
                  </a:lnTo>
                  <a:lnTo>
                    <a:pt x="5369" y="249916"/>
                  </a:lnTo>
                  <a:lnTo>
                    <a:pt x="20663" y="292708"/>
                  </a:lnTo>
                  <a:lnTo>
                    <a:pt x="44662" y="330456"/>
                  </a:lnTo>
                  <a:lnTo>
                    <a:pt x="76146" y="361940"/>
                  </a:lnTo>
                  <a:lnTo>
                    <a:pt x="113894" y="385939"/>
                  </a:lnTo>
                  <a:lnTo>
                    <a:pt x="156686" y="401233"/>
                  </a:lnTo>
                  <a:lnTo>
                    <a:pt x="203301" y="406603"/>
                  </a:lnTo>
                  <a:close/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04164" y="2227683"/>
              <a:ext cx="1312488" cy="1117493"/>
            </a:xfrm>
            <a:prstGeom prst="rect">
              <a:avLst/>
            </a:prstGeom>
          </p:spPr>
        </p:pic>
      </p:grpSp>
      <p:sp>
        <p:nvSpPr>
          <p:cNvPr id="127" name="object 127"/>
          <p:cNvSpPr/>
          <p:nvPr/>
        </p:nvSpPr>
        <p:spPr>
          <a:xfrm>
            <a:off x="1968698" y="4962697"/>
            <a:ext cx="407034" cy="407034"/>
          </a:xfrm>
          <a:custGeom>
            <a:avLst/>
            <a:gdLst/>
            <a:ahLst/>
            <a:cxnLst/>
            <a:rect l="l" t="t" r="r" b="b"/>
            <a:pathLst>
              <a:path w="407035" h="407035">
                <a:moveTo>
                  <a:pt x="203301" y="406603"/>
                </a:moveTo>
                <a:lnTo>
                  <a:pt x="249916" y="401233"/>
                </a:lnTo>
                <a:lnTo>
                  <a:pt x="292708" y="385939"/>
                </a:lnTo>
                <a:lnTo>
                  <a:pt x="330456" y="361940"/>
                </a:lnTo>
                <a:lnTo>
                  <a:pt x="361940" y="330456"/>
                </a:lnTo>
                <a:lnTo>
                  <a:pt x="385939" y="292708"/>
                </a:lnTo>
                <a:lnTo>
                  <a:pt x="401233" y="249916"/>
                </a:lnTo>
                <a:lnTo>
                  <a:pt x="406603" y="203301"/>
                </a:lnTo>
                <a:lnTo>
                  <a:pt x="401233" y="156686"/>
                </a:lnTo>
                <a:lnTo>
                  <a:pt x="385939" y="113894"/>
                </a:lnTo>
                <a:lnTo>
                  <a:pt x="361940" y="76146"/>
                </a:lnTo>
                <a:lnTo>
                  <a:pt x="330456" y="44662"/>
                </a:lnTo>
                <a:lnTo>
                  <a:pt x="292708" y="20663"/>
                </a:lnTo>
                <a:lnTo>
                  <a:pt x="249916" y="5369"/>
                </a:lnTo>
                <a:lnTo>
                  <a:pt x="203301" y="0"/>
                </a:lnTo>
                <a:lnTo>
                  <a:pt x="156686" y="5369"/>
                </a:lnTo>
                <a:lnTo>
                  <a:pt x="113894" y="20663"/>
                </a:lnTo>
                <a:lnTo>
                  <a:pt x="76146" y="44662"/>
                </a:lnTo>
                <a:lnTo>
                  <a:pt x="44662" y="76146"/>
                </a:lnTo>
                <a:lnTo>
                  <a:pt x="20663" y="113894"/>
                </a:lnTo>
                <a:lnTo>
                  <a:pt x="5369" y="156686"/>
                </a:lnTo>
                <a:lnTo>
                  <a:pt x="0" y="203301"/>
                </a:lnTo>
                <a:lnTo>
                  <a:pt x="5369" y="249916"/>
                </a:lnTo>
                <a:lnTo>
                  <a:pt x="20663" y="292708"/>
                </a:lnTo>
                <a:lnTo>
                  <a:pt x="44662" y="330456"/>
                </a:lnTo>
                <a:lnTo>
                  <a:pt x="76146" y="361940"/>
                </a:lnTo>
                <a:lnTo>
                  <a:pt x="113894" y="385939"/>
                </a:lnTo>
                <a:lnTo>
                  <a:pt x="156686" y="401233"/>
                </a:lnTo>
                <a:lnTo>
                  <a:pt x="203301" y="406603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248697" y="4962697"/>
            <a:ext cx="407034" cy="407034"/>
          </a:xfrm>
          <a:custGeom>
            <a:avLst/>
            <a:gdLst/>
            <a:ahLst/>
            <a:cxnLst/>
            <a:rect l="l" t="t" r="r" b="b"/>
            <a:pathLst>
              <a:path w="407035" h="407035">
                <a:moveTo>
                  <a:pt x="203301" y="406603"/>
                </a:moveTo>
                <a:lnTo>
                  <a:pt x="249916" y="401233"/>
                </a:lnTo>
                <a:lnTo>
                  <a:pt x="292708" y="385939"/>
                </a:lnTo>
                <a:lnTo>
                  <a:pt x="330456" y="361940"/>
                </a:lnTo>
                <a:lnTo>
                  <a:pt x="361940" y="330456"/>
                </a:lnTo>
                <a:lnTo>
                  <a:pt x="385939" y="292708"/>
                </a:lnTo>
                <a:lnTo>
                  <a:pt x="401233" y="249916"/>
                </a:lnTo>
                <a:lnTo>
                  <a:pt x="406603" y="203301"/>
                </a:lnTo>
                <a:lnTo>
                  <a:pt x="401233" y="156686"/>
                </a:lnTo>
                <a:lnTo>
                  <a:pt x="385939" y="113894"/>
                </a:lnTo>
                <a:lnTo>
                  <a:pt x="361940" y="76146"/>
                </a:lnTo>
                <a:lnTo>
                  <a:pt x="330456" y="44662"/>
                </a:lnTo>
                <a:lnTo>
                  <a:pt x="292708" y="20663"/>
                </a:lnTo>
                <a:lnTo>
                  <a:pt x="249916" y="5369"/>
                </a:lnTo>
                <a:lnTo>
                  <a:pt x="203301" y="0"/>
                </a:lnTo>
                <a:lnTo>
                  <a:pt x="156686" y="5369"/>
                </a:lnTo>
                <a:lnTo>
                  <a:pt x="113894" y="20663"/>
                </a:lnTo>
                <a:lnTo>
                  <a:pt x="76146" y="44662"/>
                </a:lnTo>
                <a:lnTo>
                  <a:pt x="44662" y="76146"/>
                </a:lnTo>
                <a:lnTo>
                  <a:pt x="20663" y="113894"/>
                </a:lnTo>
                <a:lnTo>
                  <a:pt x="5369" y="156686"/>
                </a:lnTo>
                <a:lnTo>
                  <a:pt x="0" y="203301"/>
                </a:lnTo>
                <a:lnTo>
                  <a:pt x="5369" y="249916"/>
                </a:lnTo>
                <a:lnTo>
                  <a:pt x="20663" y="292708"/>
                </a:lnTo>
                <a:lnTo>
                  <a:pt x="44662" y="330456"/>
                </a:lnTo>
                <a:lnTo>
                  <a:pt x="76146" y="361940"/>
                </a:lnTo>
                <a:lnTo>
                  <a:pt x="113894" y="385939"/>
                </a:lnTo>
                <a:lnTo>
                  <a:pt x="156686" y="401233"/>
                </a:lnTo>
                <a:lnTo>
                  <a:pt x="203301" y="406603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1116704" y="10065067"/>
            <a:ext cx="9366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塑膠回收桶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313910" y="10065067"/>
            <a:ext cx="9366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金屬回收桶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511115" y="10065067"/>
            <a:ext cx="9366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廢紙回收桶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pic>
        <p:nvPicPr>
          <p:cNvPr id="132" name="object 13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135862" y="1567076"/>
            <a:ext cx="990660" cy="398527"/>
          </a:xfrm>
          <a:prstGeom prst="rect">
            <a:avLst/>
          </a:prstGeom>
        </p:spPr>
      </p:pic>
      <p:grpSp>
        <p:nvGrpSpPr>
          <p:cNvPr id="133" name="object 133"/>
          <p:cNvGrpSpPr/>
          <p:nvPr/>
        </p:nvGrpSpPr>
        <p:grpSpPr>
          <a:xfrm>
            <a:off x="6097460" y="366064"/>
            <a:ext cx="1138555" cy="1148080"/>
            <a:chOff x="6097460" y="366064"/>
            <a:chExt cx="1138555" cy="1148080"/>
          </a:xfrm>
        </p:grpSpPr>
        <p:sp>
          <p:nvSpPr>
            <p:cNvPr id="134" name="object 134"/>
            <p:cNvSpPr/>
            <p:nvPr/>
          </p:nvSpPr>
          <p:spPr>
            <a:xfrm>
              <a:off x="6126937" y="1011300"/>
              <a:ext cx="1018540" cy="502920"/>
            </a:xfrm>
            <a:custGeom>
              <a:avLst/>
              <a:gdLst/>
              <a:ahLst/>
              <a:cxnLst/>
              <a:rect l="l" t="t" r="r" b="b"/>
              <a:pathLst>
                <a:path w="1018540" h="502919">
                  <a:moveTo>
                    <a:pt x="505790" y="106311"/>
                  </a:moveTo>
                  <a:lnTo>
                    <a:pt x="466775" y="70789"/>
                  </a:lnTo>
                  <a:lnTo>
                    <a:pt x="459308" y="110553"/>
                  </a:lnTo>
                  <a:lnTo>
                    <a:pt x="444106" y="90360"/>
                  </a:lnTo>
                  <a:lnTo>
                    <a:pt x="408114" y="55079"/>
                  </a:lnTo>
                  <a:lnTo>
                    <a:pt x="376339" y="33388"/>
                  </a:lnTo>
                  <a:lnTo>
                    <a:pt x="341147" y="16624"/>
                  </a:lnTo>
                  <a:lnTo>
                    <a:pt x="303314" y="5448"/>
                  </a:lnTo>
                  <a:lnTo>
                    <a:pt x="263486" y="317"/>
                  </a:lnTo>
                  <a:lnTo>
                    <a:pt x="251206" y="0"/>
                  </a:lnTo>
                  <a:lnTo>
                    <a:pt x="206057" y="4051"/>
                  </a:lnTo>
                  <a:lnTo>
                    <a:pt x="163550" y="15722"/>
                  </a:lnTo>
                  <a:lnTo>
                    <a:pt x="124421" y="34302"/>
                  </a:lnTo>
                  <a:lnTo>
                    <a:pt x="89357" y="59080"/>
                  </a:lnTo>
                  <a:lnTo>
                    <a:pt x="59080" y="89357"/>
                  </a:lnTo>
                  <a:lnTo>
                    <a:pt x="34302" y="124421"/>
                  </a:lnTo>
                  <a:lnTo>
                    <a:pt x="15722" y="163550"/>
                  </a:lnTo>
                  <a:lnTo>
                    <a:pt x="4051" y="206057"/>
                  </a:lnTo>
                  <a:lnTo>
                    <a:pt x="0" y="251206"/>
                  </a:lnTo>
                  <a:lnTo>
                    <a:pt x="4051" y="296367"/>
                  </a:lnTo>
                  <a:lnTo>
                    <a:pt x="15722" y="338874"/>
                  </a:lnTo>
                  <a:lnTo>
                    <a:pt x="34302" y="378002"/>
                  </a:lnTo>
                  <a:lnTo>
                    <a:pt x="59080" y="413067"/>
                  </a:lnTo>
                  <a:lnTo>
                    <a:pt x="89357" y="443344"/>
                  </a:lnTo>
                  <a:lnTo>
                    <a:pt x="124421" y="468134"/>
                  </a:lnTo>
                  <a:lnTo>
                    <a:pt x="163550" y="486714"/>
                  </a:lnTo>
                  <a:lnTo>
                    <a:pt x="206057" y="498386"/>
                  </a:lnTo>
                  <a:lnTo>
                    <a:pt x="251206" y="502424"/>
                  </a:lnTo>
                  <a:lnTo>
                    <a:pt x="283743" y="500329"/>
                  </a:lnTo>
                  <a:lnTo>
                    <a:pt x="315023" y="494195"/>
                  </a:lnTo>
                  <a:lnTo>
                    <a:pt x="344779" y="484327"/>
                  </a:lnTo>
                  <a:lnTo>
                    <a:pt x="372757" y="470966"/>
                  </a:lnTo>
                  <a:lnTo>
                    <a:pt x="372757" y="492709"/>
                  </a:lnTo>
                  <a:lnTo>
                    <a:pt x="493318" y="492709"/>
                  </a:lnTo>
                  <a:lnTo>
                    <a:pt x="493318" y="245135"/>
                  </a:lnTo>
                  <a:lnTo>
                    <a:pt x="246037" y="245135"/>
                  </a:lnTo>
                  <a:lnTo>
                    <a:pt x="246037" y="335343"/>
                  </a:lnTo>
                  <a:lnTo>
                    <a:pt x="244017" y="335635"/>
                  </a:lnTo>
                  <a:lnTo>
                    <a:pt x="190169" y="307809"/>
                  </a:lnTo>
                  <a:lnTo>
                    <a:pt x="168630" y="251206"/>
                  </a:lnTo>
                  <a:lnTo>
                    <a:pt x="175183" y="218833"/>
                  </a:lnTo>
                  <a:lnTo>
                    <a:pt x="193040" y="192366"/>
                  </a:lnTo>
                  <a:lnTo>
                    <a:pt x="219506" y="174498"/>
                  </a:lnTo>
                  <a:lnTo>
                    <a:pt x="251879" y="167944"/>
                  </a:lnTo>
                  <a:lnTo>
                    <a:pt x="277393" y="171945"/>
                  </a:lnTo>
                  <a:lnTo>
                    <a:pt x="299720" y="183121"/>
                  </a:lnTo>
                  <a:lnTo>
                    <a:pt x="317601" y="200177"/>
                  </a:lnTo>
                  <a:lnTo>
                    <a:pt x="329793" y="221881"/>
                  </a:lnTo>
                  <a:lnTo>
                    <a:pt x="372872" y="209689"/>
                  </a:lnTo>
                  <a:lnTo>
                    <a:pt x="354584" y="174993"/>
                  </a:lnTo>
                  <a:lnTo>
                    <a:pt x="326948" y="147650"/>
                  </a:lnTo>
                  <a:lnTo>
                    <a:pt x="292023" y="129730"/>
                  </a:lnTo>
                  <a:lnTo>
                    <a:pt x="251879" y="123291"/>
                  </a:lnTo>
                  <a:lnTo>
                    <a:pt x="202095" y="133350"/>
                  </a:lnTo>
                  <a:lnTo>
                    <a:pt x="161442" y="160769"/>
                  </a:lnTo>
                  <a:lnTo>
                    <a:pt x="134023" y="201422"/>
                  </a:lnTo>
                  <a:lnTo>
                    <a:pt x="123977" y="251206"/>
                  </a:lnTo>
                  <a:lnTo>
                    <a:pt x="134023" y="301002"/>
                  </a:lnTo>
                  <a:lnTo>
                    <a:pt x="161442" y="341668"/>
                  </a:lnTo>
                  <a:lnTo>
                    <a:pt x="202095" y="369087"/>
                  </a:lnTo>
                  <a:lnTo>
                    <a:pt x="251879" y="379133"/>
                  </a:lnTo>
                  <a:lnTo>
                    <a:pt x="279374" y="376161"/>
                  </a:lnTo>
                  <a:lnTo>
                    <a:pt x="304800" y="367677"/>
                  </a:lnTo>
                  <a:lnTo>
                    <a:pt x="327520" y="354304"/>
                  </a:lnTo>
                  <a:lnTo>
                    <a:pt x="346938" y="336702"/>
                  </a:lnTo>
                  <a:lnTo>
                    <a:pt x="290690" y="336702"/>
                  </a:lnTo>
                  <a:lnTo>
                    <a:pt x="290690" y="289801"/>
                  </a:lnTo>
                  <a:lnTo>
                    <a:pt x="448678" y="289801"/>
                  </a:lnTo>
                  <a:lnTo>
                    <a:pt x="448678" y="448056"/>
                  </a:lnTo>
                  <a:lnTo>
                    <a:pt x="404012" y="448056"/>
                  </a:lnTo>
                  <a:lnTo>
                    <a:pt x="404012" y="389915"/>
                  </a:lnTo>
                  <a:lnTo>
                    <a:pt x="372694" y="418084"/>
                  </a:lnTo>
                  <a:lnTo>
                    <a:pt x="336118" y="439458"/>
                  </a:lnTo>
                  <a:lnTo>
                    <a:pt x="295300" y="453021"/>
                  </a:lnTo>
                  <a:lnTo>
                    <a:pt x="251206" y="457771"/>
                  </a:lnTo>
                  <a:lnTo>
                    <a:pt x="203911" y="452310"/>
                  </a:lnTo>
                  <a:lnTo>
                    <a:pt x="160464" y="436740"/>
                  </a:lnTo>
                  <a:lnTo>
                    <a:pt x="122110" y="412330"/>
                  </a:lnTo>
                  <a:lnTo>
                    <a:pt x="90106" y="380326"/>
                  </a:lnTo>
                  <a:lnTo>
                    <a:pt x="65697" y="341972"/>
                  </a:lnTo>
                  <a:lnTo>
                    <a:pt x="50139" y="298513"/>
                  </a:lnTo>
                  <a:lnTo>
                    <a:pt x="44678" y="251206"/>
                  </a:lnTo>
                  <a:lnTo>
                    <a:pt x="50139" y="203911"/>
                  </a:lnTo>
                  <a:lnTo>
                    <a:pt x="65697" y="160451"/>
                  </a:lnTo>
                  <a:lnTo>
                    <a:pt x="90106" y="122097"/>
                  </a:lnTo>
                  <a:lnTo>
                    <a:pt x="122110" y="90093"/>
                  </a:lnTo>
                  <a:lnTo>
                    <a:pt x="160464" y="65697"/>
                  </a:lnTo>
                  <a:lnTo>
                    <a:pt x="203911" y="50139"/>
                  </a:lnTo>
                  <a:lnTo>
                    <a:pt x="251206" y="44665"/>
                  </a:lnTo>
                  <a:lnTo>
                    <a:pt x="269163" y="45440"/>
                  </a:lnTo>
                  <a:lnTo>
                    <a:pt x="308190" y="52641"/>
                  </a:lnTo>
                  <a:lnTo>
                    <a:pt x="344589" y="67043"/>
                  </a:lnTo>
                  <a:lnTo>
                    <a:pt x="385318" y="94348"/>
                  </a:lnTo>
                  <a:lnTo>
                    <a:pt x="416534" y="127660"/>
                  </a:lnTo>
                  <a:lnTo>
                    <a:pt x="429285" y="146799"/>
                  </a:lnTo>
                  <a:lnTo>
                    <a:pt x="386359" y="159105"/>
                  </a:lnTo>
                  <a:lnTo>
                    <a:pt x="425373" y="194627"/>
                  </a:lnTo>
                  <a:lnTo>
                    <a:pt x="493052" y="175602"/>
                  </a:lnTo>
                  <a:lnTo>
                    <a:pt x="505790" y="106311"/>
                  </a:lnTo>
                  <a:close/>
                </a:path>
                <a:path w="1018540" h="502919">
                  <a:moveTo>
                    <a:pt x="895451" y="251206"/>
                  </a:moveTo>
                  <a:lnTo>
                    <a:pt x="885393" y="201422"/>
                  </a:lnTo>
                  <a:lnTo>
                    <a:pt x="862825" y="167944"/>
                  </a:lnTo>
                  <a:lnTo>
                    <a:pt x="857986" y="160756"/>
                  </a:lnTo>
                  <a:lnTo>
                    <a:pt x="850785" y="155905"/>
                  </a:lnTo>
                  <a:lnTo>
                    <a:pt x="850785" y="251206"/>
                  </a:lnTo>
                  <a:lnTo>
                    <a:pt x="844232" y="283591"/>
                  </a:lnTo>
                  <a:lnTo>
                    <a:pt x="826376" y="310057"/>
                  </a:lnTo>
                  <a:lnTo>
                    <a:pt x="799909" y="327926"/>
                  </a:lnTo>
                  <a:lnTo>
                    <a:pt x="767537" y="334479"/>
                  </a:lnTo>
                  <a:lnTo>
                    <a:pt x="735152" y="327926"/>
                  </a:lnTo>
                  <a:lnTo>
                    <a:pt x="708685" y="310057"/>
                  </a:lnTo>
                  <a:lnTo>
                    <a:pt x="690816" y="283591"/>
                  </a:lnTo>
                  <a:lnTo>
                    <a:pt x="684276" y="251206"/>
                  </a:lnTo>
                  <a:lnTo>
                    <a:pt x="690816" y="218833"/>
                  </a:lnTo>
                  <a:lnTo>
                    <a:pt x="708685" y="192366"/>
                  </a:lnTo>
                  <a:lnTo>
                    <a:pt x="735152" y="174498"/>
                  </a:lnTo>
                  <a:lnTo>
                    <a:pt x="767537" y="167944"/>
                  </a:lnTo>
                  <a:lnTo>
                    <a:pt x="799909" y="174498"/>
                  </a:lnTo>
                  <a:lnTo>
                    <a:pt x="826376" y="192366"/>
                  </a:lnTo>
                  <a:lnTo>
                    <a:pt x="844232" y="218833"/>
                  </a:lnTo>
                  <a:lnTo>
                    <a:pt x="850785" y="251206"/>
                  </a:lnTo>
                  <a:lnTo>
                    <a:pt x="850785" y="155905"/>
                  </a:lnTo>
                  <a:lnTo>
                    <a:pt x="817321" y="133350"/>
                  </a:lnTo>
                  <a:lnTo>
                    <a:pt x="767537" y="123291"/>
                  </a:lnTo>
                  <a:lnTo>
                    <a:pt x="717740" y="133350"/>
                  </a:lnTo>
                  <a:lnTo>
                    <a:pt x="677075" y="160756"/>
                  </a:lnTo>
                  <a:lnTo>
                    <a:pt x="649655" y="201422"/>
                  </a:lnTo>
                  <a:lnTo>
                    <a:pt x="639610" y="251206"/>
                  </a:lnTo>
                  <a:lnTo>
                    <a:pt x="649655" y="301002"/>
                  </a:lnTo>
                  <a:lnTo>
                    <a:pt x="677075" y="341668"/>
                  </a:lnTo>
                  <a:lnTo>
                    <a:pt x="717740" y="369087"/>
                  </a:lnTo>
                  <a:lnTo>
                    <a:pt x="767537" y="379133"/>
                  </a:lnTo>
                  <a:lnTo>
                    <a:pt x="817321" y="369087"/>
                  </a:lnTo>
                  <a:lnTo>
                    <a:pt x="857986" y="341668"/>
                  </a:lnTo>
                  <a:lnTo>
                    <a:pt x="862825" y="334479"/>
                  </a:lnTo>
                  <a:lnTo>
                    <a:pt x="885393" y="301002"/>
                  </a:lnTo>
                  <a:lnTo>
                    <a:pt x="895451" y="251206"/>
                  </a:lnTo>
                  <a:close/>
                </a:path>
                <a:path w="1018540" h="502919">
                  <a:moveTo>
                    <a:pt x="1018032" y="251218"/>
                  </a:moveTo>
                  <a:lnTo>
                    <a:pt x="1013993" y="206057"/>
                  </a:lnTo>
                  <a:lnTo>
                    <a:pt x="1002322" y="163550"/>
                  </a:lnTo>
                  <a:lnTo>
                    <a:pt x="983742" y="124421"/>
                  </a:lnTo>
                  <a:lnTo>
                    <a:pt x="973391" y="109778"/>
                  </a:lnTo>
                  <a:lnTo>
                    <a:pt x="973391" y="251218"/>
                  </a:lnTo>
                  <a:lnTo>
                    <a:pt x="967930" y="298513"/>
                  </a:lnTo>
                  <a:lnTo>
                    <a:pt x="952373" y="341972"/>
                  </a:lnTo>
                  <a:lnTo>
                    <a:pt x="927963" y="380326"/>
                  </a:lnTo>
                  <a:lnTo>
                    <a:pt x="895959" y="412330"/>
                  </a:lnTo>
                  <a:lnTo>
                    <a:pt x="857605" y="436740"/>
                  </a:lnTo>
                  <a:lnTo>
                    <a:pt x="814158" y="452297"/>
                  </a:lnTo>
                  <a:lnTo>
                    <a:pt x="766851" y="457771"/>
                  </a:lnTo>
                  <a:lnTo>
                    <a:pt x="719556" y="452297"/>
                  </a:lnTo>
                  <a:lnTo>
                    <a:pt x="676109" y="436740"/>
                  </a:lnTo>
                  <a:lnTo>
                    <a:pt x="637755" y="412330"/>
                  </a:lnTo>
                  <a:lnTo>
                    <a:pt x="605751" y="380326"/>
                  </a:lnTo>
                  <a:lnTo>
                    <a:pt x="581342" y="341972"/>
                  </a:lnTo>
                  <a:lnTo>
                    <a:pt x="565785" y="298513"/>
                  </a:lnTo>
                  <a:lnTo>
                    <a:pt x="560311" y="251218"/>
                  </a:lnTo>
                  <a:lnTo>
                    <a:pt x="565785" y="203911"/>
                  </a:lnTo>
                  <a:lnTo>
                    <a:pt x="581342" y="160451"/>
                  </a:lnTo>
                  <a:lnTo>
                    <a:pt x="605751" y="122097"/>
                  </a:lnTo>
                  <a:lnTo>
                    <a:pt x="637755" y="90093"/>
                  </a:lnTo>
                  <a:lnTo>
                    <a:pt x="676109" y="65684"/>
                  </a:lnTo>
                  <a:lnTo>
                    <a:pt x="719556" y="50126"/>
                  </a:lnTo>
                  <a:lnTo>
                    <a:pt x="766851" y="44665"/>
                  </a:lnTo>
                  <a:lnTo>
                    <a:pt x="814158" y="50126"/>
                  </a:lnTo>
                  <a:lnTo>
                    <a:pt x="857605" y="65684"/>
                  </a:lnTo>
                  <a:lnTo>
                    <a:pt x="895959" y="90093"/>
                  </a:lnTo>
                  <a:lnTo>
                    <a:pt x="927963" y="122097"/>
                  </a:lnTo>
                  <a:lnTo>
                    <a:pt x="952373" y="160451"/>
                  </a:lnTo>
                  <a:lnTo>
                    <a:pt x="967930" y="203911"/>
                  </a:lnTo>
                  <a:lnTo>
                    <a:pt x="973391" y="251218"/>
                  </a:lnTo>
                  <a:lnTo>
                    <a:pt x="973391" y="109778"/>
                  </a:lnTo>
                  <a:lnTo>
                    <a:pt x="958964" y="89357"/>
                  </a:lnTo>
                  <a:lnTo>
                    <a:pt x="928687" y="59080"/>
                  </a:lnTo>
                  <a:lnTo>
                    <a:pt x="908291" y="44665"/>
                  </a:lnTo>
                  <a:lnTo>
                    <a:pt x="893635" y="34290"/>
                  </a:lnTo>
                  <a:lnTo>
                    <a:pt x="854494" y="15709"/>
                  </a:lnTo>
                  <a:lnTo>
                    <a:pt x="811999" y="4038"/>
                  </a:lnTo>
                  <a:lnTo>
                    <a:pt x="766851" y="0"/>
                  </a:lnTo>
                  <a:lnTo>
                    <a:pt x="721702" y="4038"/>
                  </a:lnTo>
                  <a:lnTo>
                    <a:pt x="679196" y="15709"/>
                  </a:lnTo>
                  <a:lnTo>
                    <a:pt x="640067" y="34290"/>
                  </a:lnTo>
                  <a:lnTo>
                    <a:pt x="605002" y="59080"/>
                  </a:lnTo>
                  <a:lnTo>
                    <a:pt x="574725" y="89357"/>
                  </a:lnTo>
                  <a:lnTo>
                    <a:pt x="549948" y="124421"/>
                  </a:lnTo>
                  <a:lnTo>
                    <a:pt x="531368" y="163550"/>
                  </a:lnTo>
                  <a:lnTo>
                    <a:pt x="519696" y="206057"/>
                  </a:lnTo>
                  <a:lnTo>
                    <a:pt x="515645" y="251218"/>
                  </a:lnTo>
                  <a:lnTo>
                    <a:pt x="519696" y="296367"/>
                  </a:lnTo>
                  <a:lnTo>
                    <a:pt x="531368" y="338874"/>
                  </a:lnTo>
                  <a:lnTo>
                    <a:pt x="549948" y="378002"/>
                  </a:lnTo>
                  <a:lnTo>
                    <a:pt x="574725" y="413067"/>
                  </a:lnTo>
                  <a:lnTo>
                    <a:pt x="605002" y="443344"/>
                  </a:lnTo>
                  <a:lnTo>
                    <a:pt x="640067" y="468122"/>
                  </a:lnTo>
                  <a:lnTo>
                    <a:pt x="679196" y="486702"/>
                  </a:lnTo>
                  <a:lnTo>
                    <a:pt x="721702" y="498373"/>
                  </a:lnTo>
                  <a:lnTo>
                    <a:pt x="766851" y="502424"/>
                  </a:lnTo>
                  <a:lnTo>
                    <a:pt x="811999" y="498373"/>
                  </a:lnTo>
                  <a:lnTo>
                    <a:pt x="854494" y="486702"/>
                  </a:lnTo>
                  <a:lnTo>
                    <a:pt x="893635" y="468122"/>
                  </a:lnTo>
                  <a:lnTo>
                    <a:pt x="928687" y="443344"/>
                  </a:lnTo>
                  <a:lnTo>
                    <a:pt x="958964" y="413067"/>
                  </a:lnTo>
                  <a:lnTo>
                    <a:pt x="983742" y="378002"/>
                  </a:lnTo>
                  <a:lnTo>
                    <a:pt x="1002322" y="338874"/>
                  </a:lnTo>
                  <a:lnTo>
                    <a:pt x="1013993" y="296367"/>
                  </a:lnTo>
                  <a:lnTo>
                    <a:pt x="1018032" y="251218"/>
                  </a:lnTo>
                  <a:close/>
                </a:path>
              </a:pathLst>
            </a:custGeom>
            <a:solidFill>
              <a:srgbClr val="00B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97460" y="366064"/>
              <a:ext cx="1138542" cy="672437"/>
            </a:xfrm>
            <a:prstGeom prst="rect">
              <a:avLst/>
            </a:prstGeom>
          </p:spPr>
        </p:pic>
      </p:grpSp>
      <p:sp>
        <p:nvSpPr>
          <p:cNvPr id="136" name="object 136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+mj-ea"/>
                <a:ea typeface="+mj-ea"/>
                <a:cs typeface="Noto Sans HK"/>
              </a:rPr>
              <a:t>減廢回收你要知</a:t>
            </a:r>
            <a:endParaRPr sz="1600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139" name="object 12"/>
          <p:cNvGrpSpPr/>
          <p:nvPr/>
        </p:nvGrpSpPr>
        <p:grpSpPr>
          <a:xfrm>
            <a:off x="648006" y="1385110"/>
            <a:ext cx="383540" cy="383540"/>
            <a:chOff x="648006" y="1385110"/>
            <a:chExt cx="383540" cy="383540"/>
          </a:xfrm>
        </p:grpSpPr>
        <p:sp>
          <p:nvSpPr>
            <p:cNvPr id="140" name="object 13"/>
            <p:cNvSpPr/>
            <p:nvPr/>
          </p:nvSpPr>
          <p:spPr>
            <a:xfrm>
              <a:off x="648006" y="1385110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41" name="object 1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5600" y="1471508"/>
              <a:ext cx="74472" cy="207683"/>
            </a:xfrm>
            <a:prstGeom prst="rect">
              <a:avLst/>
            </a:prstGeom>
          </p:spPr>
        </p:pic>
      </p:grpSp>
      <p:grpSp>
        <p:nvGrpSpPr>
          <p:cNvPr id="115" name="群組 114"/>
          <p:cNvGrpSpPr/>
          <p:nvPr/>
        </p:nvGrpSpPr>
        <p:grpSpPr>
          <a:xfrm>
            <a:off x="645774" y="6189970"/>
            <a:ext cx="383540" cy="383540"/>
            <a:chOff x="648006" y="6785109"/>
            <a:chExt cx="383540" cy="383540"/>
          </a:xfrm>
        </p:grpSpPr>
        <p:sp>
          <p:nvSpPr>
            <p:cNvPr id="143" name="object 78"/>
            <p:cNvSpPr/>
            <p:nvPr/>
          </p:nvSpPr>
          <p:spPr>
            <a:xfrm>
              <a:off x="648006" y="6785109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44" name="object 7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1693" y="6866101"/>
              <a:ext cx="155079" cy="211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733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242" y="9976167"/>
            <a:ext cx="604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U.</a:t>
            </a:r>
            <a:r>
              <a:rPr sz="2100" b="1" spc="135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報紙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209" y="2497166"/>
            <a:ext cx="7861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A</a:t>
            </a:r>
            <a:r>
              <a:rPr sz="2100" b="1" spc="120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20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醬料樽</a:t>
            </a:r>
            <a:endParaRPr sz="1400" dirty="0">
              <a:latin typeface="+mj-ea"/>
              <a:ea typeface="+mj-ea"/>
              <a:cs typeface="Noto Sans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4975" y="2497166"/>
            <a:ext cx="69851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B</a:t>
            </a:r>
            <a:r>
              <a:rPr sz="2100" b="1" spc="89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2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書刊</a:t>
            </a:r>
            <a:endParaRPr sz="1400" dirty="0">
              <a:latin typeface="+mj-ea"/>
              <a:ea typeface="+mj-ea"/>
              <a:cs typeface="Noto Sans H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9997" y="2497166"/>
            <a:ext cx="6146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C</a:t>
            </a:r>
            <a:r>
              <a:rPr sz="2100" b="1" spc="82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2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鋁罐</a:t>
            </a:r>
            <a:endParaRPr sz="1400" dirty="0">
              <a:latin typeface="+mj-ea"/>
              <a:ea typeface="+mj-ea"/>
              <a:cs typeface="Noto Sans H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1185" y="2497166"/>
            <a:ext cx="7924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D</a:t>
            </a:r>
            <a:r>
              <a:rPr sz="2100" b="1" spc="82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20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飲品樽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4519" y="3989029"/>
            <a:ext cx="8058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G</a:t>
            </a:r>
            <a:r>
              <a:rPr sz="2100" b="1" spc="127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20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充電池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6686" y="3989029"/>
            <a:ext cx="9810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H</a:t>
            </a:r>
            <a:r>
              <a:rPr sz="2100" b="1" spc="112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1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剩菜殘渣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6998" y="3989029"/>
            <a:ext cx="9607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E</a:t>
            </a:r>
            <a:r>
              <a:rPr sz="2100" b="1" spc="157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1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肉類殘渣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6698" y="3989029"/>
            <a:ext cx="14814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F</a:t>
            </a:r>
            <a:r>
              <a:rPr sz="2100" b="1" spc="112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10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全金屬煮食用具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0658" y="5486052"/>
            <a:ext cx="7137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I</a:t>
            </a:r>
            <a:r>
              <a:rPr sz="2100" b="1" spc="127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20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慳電膽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50466" y="5480889"/>
            <a:ext cx="9537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J</a:t>
            </a:r>
            <a:r>
              <a:rPr sz="2100" b="1" spc="120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1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蔬果皮核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4509" y="5480889"/>
            <a:ext cx="107154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K</a:t>
            </a:r>
            <a:r>
              <a:rPr sz="2100" b="1" spc="157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1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智能手機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63988" y="5480889"/>
            <a:ext cx="7670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L</a:t>
            </a:r>
            <a:r>
              <a:rPr sz="2100" b="1" spc="120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20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牛奶盒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7106" y="6992446"/>
            <a:ext cx="67135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M</a:t>
            </a:r>
            <a:r>
              <a:rPr sz="2100" b="1" spc="89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2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膠袋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38285" y="6992446"/>
            <a:ext cx="9779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N</a:t>
            </a:r>
            <a:r>
              <a:rPr sz="2100" b="1" spc="142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1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清潔液樽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6651" y="6992446"/>
            <a:ext cx="8013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O</a:t>
            </a:r>
            <a:r>
              <a:rPr sz="2100" b="1" spc="89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20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冷氣機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78822" y="6977913"/>
            <a:ext cx="9372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30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P</a:t>
            </a:r>
            <a:r>
              <a:rPr sz="2100" b="1" spc="30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1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數碼相機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41021" y="8484306"/>
            <a:ext cx="6599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S</a:t>
            </a:r>
            <a:r>
              <a:rPr sz="2100" b="1" spc="89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2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雪櫃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93288" y="8484306"/>
            <a:ext cx="13081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T</a:t>
            </a:r>
            <a:r>
              <a:rPr sz="2100" b="1" spc="104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10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所有熒光燈管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7774" y="8484306"/>
            <a:ext cx="6191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Q</a:t>
            </a:r>
            <a:r>
              <a:rPr sz="2100" b="1" spc="60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2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光碟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51698" y="8484306"/>
            <a:ext cx="129704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R</a:t>
            </a:r>
            <a:r>
              <a:rPr sz="2100" b="1" spc="172" baseline="1984" dirty="0">
                <a:solidFill>
                  <a:srgbClr val="034EA2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sz="1400" b="1" spc="-10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紙包飲品盒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05866" y="4467962"/>
            <a:ext cx="458470" cy="841375"/>
            <a:chOff x="4405866" y="4467962"/>
            <a:chExt cx="458470" cy="841375"/>
          </a:xfrm>
        </p:grpSpPr>
        <p:sp>
          <p:nvSpPr>
            <p:cNvPr id="24" name="object 24"/>
            <p:cNvSpPr/>
            <p:nvPr/>
          </p:nvSpPr>
          <p:spPr>
            <a:xfrm>
              <a:off x="4416342" y="4507346"/>
              <a:ext cx="437515" cy="763905"/>
            </a:xfrm>
            <a:custGeom>
              <a:avLst/>
              <a:gdLst/>
              <a:ahLst/>
              <a:cxnLst/>
              <a:rect l="l" t="t" r="r" b="b"/>
              <a:pathLst>
                <a:path w="437514" h="763904">
                  <a:moveTo>
                    <a:pt x="218655" y="0"/>
                  </a:moveTo>
                  <a:lnTo>
                    <a:pt x="0" y="25755"/>
                  </a:lnTo>
                  <a:lnTo>
                    <a:pt x="0" y="736396"/>
                  </a:lnTo>
                  <a:lnTo>
                    <a:pt x="218655" y="763727"/>
                  </a:lnTo>
                  <a:lnTo>
                    <a:pt x="437311" y="736396"/>
                  </a:lnTo>
                  <a:lnTo>
                    <a:pt x="437311" y="25755"/>
                  </a:lnTo>
                  <a:lnTo>
                    <a:pt x="218655" y="0"/>
                  </a:lnTo>
                  <a:close/>
                </a:path>
              </a:pathLst>
            </a:custGeom>
            <a:solidFill>
              <a:srgbClr val="90C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2385" y="4762176"/>
              <a:ext cx="226420" cy="22642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815346" y="4528591"/>
              <a:ext cx="38735" cy="720090"/>
            </a:xfrm>
            <a:custGeom>
              <a:avLst/>
              <a:gdLst/>
              <a:ahLst/>
              <a:cxnLst/>
              <a:rect l="l" t="t" r="r" b="b"/>
              <a:pathLst>
                <a:path w="38735" h="720089">
                  <a:moveTo>
                    <a:pt x="25" y="0"/>
                  </a:moveTo>
                  <a:lnTo>
                    <a:pt x="139" y="718362"/>
                  </a:lnTo>
                  <a:lnTo>
                    <a:pt x="0" y="719937"/>
                  </a:lnTo>
                  <a:lnTo>
                    <a:pt x="38315" y="715149"/>
                  </a:lnTo>
                  <a:lnTo>
                    <a:pt x="38315" y="450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7B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16336" y="4478451"/>
              <a:ext cx="437515" cy="820419"/>
            </a:xfrm>
            <a:custGeom>
              <a:avLst/>
              <a:gdLst/>
              <a:ahLst/>
              <a:cxnLst/>
              <a:rect l="l" t="t" r="r" b="b"/>
              <a:pathLst>
                <a:path w="437514" h="820420">
                  <a:moveTo>
                    <a:pt x="437311" y="765302"/>
                  </a:moveTo>
                  <a:lnTo>
                    <a:pt x="0" y="765302"/>
                  </a:lnTo>
                  <a:lnTo>
                    <a:pt x="4292" y="786574"/>
                  </a:lnTo>
                  <a:lnTo>
                    <a:pt x="16014" y="803948"/>
                  </a:lnTo>
                  <a:lnTo>
                    <a:pt x="33388" y="815657"/>
                  </a:lnTo>
                  <a:lnTo>
                    <a:pt x="54660" y="819962"/>
                  </a:lnTo>
                  <a:lnTo>
                    <a:pt x="382651" y="819962"/>
                  </a:lnTo>
                  <a:lnTo>
                    <a:pt x="403923" y="815657"/>
                  </a:lnTo>
                  <a:lnTo>
                    <a:pt x="421309" y="803948"/>
                  </a:lnTo>
                  <a:lnTo>
                    <a:pt x="433019" y="786574"/>
                  </a:lnTo>
                  <a:lnTo>
                    <a:pt x="437311" y="765302"/>
                  </a:lnTo>
                  <a:close/>
                </a:path>
                <a:path w="437514" h="820420">
                  <a:moveTo>
                    <a:pt x="437311" y="54660"/>
                  </a:moveTo>
                  <a:lnTo>
                    <a:pt x="433019" y="33375"/>
                  </a:lnTo>
                  <a:lnTo>
                    <a:pt x="421297" y="16002"/>
                  </a:lnTo>
                  <a:lnTo>
                    <a:pt x="403923" y="4292"/>
                  </a:lnTo>
                  <a:lnTo>
                    <a:pt x="382651" y="0"/>
                  </a:lnTo>
                  <a:lnTo>
                    <a:pt x="54660" y="0"/>
                  </a:lnTo>
                  <a:lnTo>
                    <a:pt x="33388" y="4292"/>
                  </a:lnTo>
                  <a:lnTo>
                    <a:pt x="16002" y="16002"/>
                  </a:lnTo>
                  <a:lnTo>
                    <a:pt x="4292" y="33375"/>
                  </a:lnTo>
                  <a:lnTo>
                    <a:pt x="0" y="54660"/>
                  </a:lnTo>
                  <a:lnTo>
                    <a:pt x="91262" y="54660"/>
                  </a:lnTo>
                  <a:lnTo>
                    <a:pt x="96735" y="58928"/>
                  </a:lnTo>
                  <a:lnTo>
                    <a:pt x="107810" y="96989"/>
                  </a:lnTo>
                  <a:lnTo>
                    <a:pt x="130670" y="109334"/>
                  </a:lnTo>
                  <a:lnTo>
                    <a:pt x="306654" y="109334"/>
                  </a:lnTo>
                  <a:lnTo>
                    <a:pt x="340588" y="58928"/>
                  </a:lnTo>
                  <a:lnTo>
                    <a:pt x="346049" y="54660"/>
                  </a:lnTo>
                  <a:lnTo>
                    <a:pt x="437311" y="5466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60900" y="4478451"/>
              <a:ext cx="93345" cy="820419"/>
            </a:xfrm>
            <a:custGeom>
              <a:avLst/>
              <a:gdLst/>
              <a:ahLst/>
              <a:cxnLst/>
              <a:rect l="l" t="t" r="r" b="b"/>
              <a:pathLst>
                <a:path w="93345" h="820420">
                  <a:moveTo>
                    <a:pt x="92748" y="765302"/>
                  </a:moveTo>
                  <a:lnTo>
                    <a:pt x="54660" y="765302"/>
                  </a:lnTo>
                  <a:lnTo>
                    <a:pt x="50368" y="786574"/>
                  </a:lnTo>
                  <a:lnTo>
                    <a:pt x="38658" y="803948"/>
                  </a:lnTo>
                  <a:lnTo>
                    <a:pt x="21272" y="815657"/>
                  </a:lnTo>
                  <a:lnTo>
                    <a:pt x="0" y="819962"/>
                  </a:lnTo>
                  <a:lnTo>
                    <a:pt x="38087" y="819962"/>
                  </a:lnTo>
                  <a:lnTo>
                    <a:pt x="59359" y="815657"/>
                  </a:lnTo>
                  <a:lnTo>
                    <a:pt x="76746" y="803948"/>
                  </a:lnTo>
                  <a:lnTo>
                    <a:pt x="88455" y="786574"/>
                  </a:lnTo>
                  <a:lnTo>
                    <a:pt x="92748" y="765302"/>
                  </a:lnTo>
                  <a:close/>
                </a:path>
                <a:path w="93345" h="820420">
                  <a:moveTo>
                    <a:pt x="92760" y="54660"/>
                  </a:moveTo>
                  <a:lnTo>
                    <a:pt x="88455" y="33388"/>
                  </a:lnTo>
                  <a:lnTo>
                    <a:pt x="76746" y="16014"/>
                  </a:lnTo>
                  <a:lnTo>
                    <a:pt x="59359" y="4292"/>
                  </a:lnTo>
                  <a:lnTo>
                    <a:pt x="38087" y="0"/>
                  </a:lnTo>
                  <a:lnTo>
                    <a:pt x="12" y="0"/>
                  </a:lnTo>
                  <a:lnTo>
                    <a:pt x="21285" y="4292"/>
                  </a:lnTo>
                  <a:lnTo>
                    <a:pt x="38658" y="16014"/>
                  </a:lnTo>
                  <a:lnTo>
                    <a:pt x="50368" y="33388"/>
                  </a:lnTo>
                  <a:lnTo>
                    <a:pt x="54673" y="54660"/>
                  </a:lnTo>
                  <a:lnTo>
                    <a:pt x="92760" y="54660"/>
                  </a:lnTo>
                  <a:close/>
                </a:path>
              </a:pathLst>
            </a:custGeom>
            <a:solidFill>
              <a:srgbClr val="59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6907" y="4886312"/>
              <a:ext cx="81902" cy="10228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416343" y="4478440"/>
              <a:ext cx="437515" cy="820419"/>
            </a:xfrm>
            <a:custGeom>
              <a:avLst/>
              <a:gdLst/>
              <a:ahLst/>
              <a:cxnLst/>
              <a:rect l="l" t="t" r="r" b="b"/>
              <a:pathLst>
                <a:path w="437514" h="820420">
                  <a:moveTo>
                    <a:pt x="437311" y="383273"/>
                  </a:moveTo>
                  <a:lnTo>
                    <a:pt x="437311" y="765301"/>
                  </a:lnTo>
                  <a:lnTo>
                    <a:pt x="433016" y="786578"/>
                  </a:lnTo>
                  <a:lnTo>
                    <a:pt x="421301" y="803952"/>
                  </a:lnTo>
                  <a:lnTo>
                    <a:pt x="403927" y="815667"/>
                  </a:lnTo>
                  <a:lnTo>
                    <a:pt x="382650" y="819962"/>
                  </a:lnTo>
                  <a:lnTo>
                    <a:pt x="54660" y="819962"/>
                  </a:lnTo>
                  <a:lnTo>
                    <a:pt x="33384" y="815667"/>
                  </a:lnTo>
                  <a:lnTo>
                    <a:pt x="16009" y="803952"/>
                  </a:lnTo>
                  <a:lnTo>
                    <a:pt x="4295" y="786578"/>
                  </a:lnTo>
                  <a:lnTo>
                    <a:pt x="0" y="765301"/>
                  </a:lnTo>
                  <a:lnTo>
                    <a:pt x="0" y="188734"/>
                  </a:lnTo>
                  <a:lnTo>
                    <a:pt x="0" y="138607"/>
                  </a:lnTo>
                  <a:lnTo>
                    <a:pt x="0" y="54660"/>
                  </a:lnTo>
                  <a:lnTo>
                    <a:pt x="4295" y="33384"/>
                  </a:lnTo>
                  <a:lnTo>
                    <a:pt x="16009" y="16009"/>
                  </a:lnTo>
                  <a:lnTo>
                    <a:pt x="33384" y="4295"/>
                  </a:lnTo>
                  <a:lnTo>
                    <a:pt x="54660" y="0"/>
                  </a:lnTo>
                  <a:lnTo>
                    <a:pt x="382650" y="0"/>
                  </a:lnTo>
                  <a:lnTo>
                    <a:pt x="403927" y="4295"/>
                  </a:lnTo>
                  <a:lnTo>
                    <a:pt x="421301" y="16009"/>
                  </a:lnTo>
                  <a:lnTo>
                    <a:pt x="433016" y="33384"/>
                  </a:lnTo>
                  <a:lnTo>
                    <a:pt x="437311" y="54660"/>
                  </a:lnTo>
                  <a:lnTo>
                    <a:pt x="437311" y="163995"/>
                  </a:lnTo>
                  <a:lnTo>
                    <a:pt x="437311" y="383273"/>
                  </a:lnTo>
                </a:path>
                <a:path w="437514" h="820420">
                  <a:moveTo>
                    <a:pt x="0" y="54660"/>
                  </a:moveTo>
                  <a:lnTo>
                    <a:pt x="84988" y="54660"/>
                  </a:lnTo>
                  <a:lnTo>
                    <a:pt x="91262" y="54660"/>
                  </a:lnTo>
                  <a:lnTo>
                    <a:pt x="96723" y="58927"/>
                  </a:lnTo>
                  <a:lnTo>
                    <a:pt x="107812" y="97000"/>
                  </a:lnTo>
                  <a:lnTo>
                    <a:pt x="130670" y="109334"/>
                  </a:lnTo>
                  <a:lnTo>
                    <a:pt x="306641" y="109334"/>
                  </a:lnTo>
                  <a:lnTo>
                    <a:pt x="339064" y="65011"/>
                  </a:lnTo>
                  <a:lnTo>
                    <a:pt x="340588" y="58927"/>
                  </a:lnTo>
                  <a:lnTo>
                    <a:pt x="346049" y="54660"/>
                  </a:lnTo>
                  <a:lnTo>
                    <a:pt x="352323" y="54660"/>
                  </a:lnTo>
                  <a:lnTo>
                    <a:pt x="437311" y="54660"/>
                  </a:lnTo>
                </a:path>
                <a:path w="437514" h="820420">
                  <a:moveTo>
                    <a:pt x="0" y="765301"/>
                  </a:moveTo>
                  <a:lnTo>
                    <a:pt x="72758" y="765301"/>
                  </a:lnTo>
                  <a:lnTo>
                    <a:pt x="122262" y="765301"/>
                  </a:lnTo>
                  <a:lnTo>
                    <a:pt x="437311" y="765301"/>
                  </a:lnTo>
                </a:path>
                <a:path w="437514" h="820420">
                  <a:moveTo>
                    <a:pt x="150329" y="54660"/>
                  </a:moveTo>
                  <a:lnTo>
                    <a:pt x="232321" y="54660"/>
                  </a:lnTo>
                </a:path>
                <a:path w="437514" h="820420">
                  <a:moveTo>
                    <a:pt x="286981" y="54660"/>
                  </a:moveTo>
                  <a:lnTo>
                    <a:pt x="273316" y="54660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911" y="4751693"/>
              <a:ext cx="247370" cy="24738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011787" y="4447981"/>
            <a:ext cx="407034" cy="881380"/>
            <a:chOff x="1011787" y="4447981"/>
            <a:chExt cx="407034" cy="881380"/>
          </a:xfrm>
        </p:grpSpPr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3408" y="5099452"/>
              <a:ext cx="203286" cy="21893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74546" y="4458464"/>
              <a:ext cx="187960" cy="385445"/>
            </a:xfrm>
            <a:custGeom>
              <a:avLst/>
              <a:gdLst/>
              <a:ahLst/>
              <a:cxnLst/>
              <a:rect l="l" t="t" r="r" b="b"/>
              <a:pathLst>
                <a:path w="187959" h="385445">
                  <a:moveTo>
                    <a:pt x="93675" y="0"/>
                  </a:moveTo>
                  <a:lnTo>
                    <a:pt x="57217" y="7360"/>
                  </a:lnTo>
                  <a:lnTo>
                    <a:pt x="27444" y="27433"/>
                  </a:lnTo>
                  <a:lnTo>
                    <a:pt x="7367" y="57205"/>
                  </a:lnTo>
                  <a:lnTo>
                    <a:pt x="0" y="93662"/>
                  </a:lnTo>
                  <a:lnTo>
                    <a:pt x="12" y="360819"/>
                  </a:lnTo>
                  <a:lnTo>
                    <a:pt x="41680" y="377536"/>
                  </a:lnTo>
                  <a:lnTo>
                    <a:pt x="88980" y="384986"/>
                  </a:lnTo>
                  <a:lnTo>
                    <a:pt x="138631" y="383099"/>
                  </a:lnTo>
                  <a:lnTo>
                    <a:pt x="187350" y="371805"/>
                  </a:lnTo>
                  <a:lnTo>
                    <a:pt x="187337" y="93662"/>
                  </a:lnTo>
                  <a:lnTo>
                    <a:pt x="179982" y="57205"/>
                  </a:lnTo>
                  <a:lnTo>
                    <a:pt x="159908" y="27433"/>
                  </a:lnTo>
                  <a:lnTo>
                    <a:pt x="130134" y="7360"/>
                  </a:lnTo>
                  <a:lnTo>
                    <a:pt x="93675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74547" y="4818849"/>
              <a:ext cx="187960" cy="76200"/>
            </a:xfrm>
            <a:custGeom>
              <a:avLst/>
              <a:gdLst/>
              <a:ahLst/>
              <a:cxnLst/>
              <a:rect l="l" t="t" r="r" b="b"/>
              <a:pathLst>
                <a:path w="187959" h="76200">
                  <a:moveTo>
                    <a:pt x="187337" y="11430"/>
                  </a:moveTo>
                  <a:lnTo>
                    <a:pt x="172732" y="11430"/>
                  </a:lnTo>
                  <a:lnTo>
                    <a:pt x="172732" y="12700"/>
                  </a:lnTo>
                  <a:lnTo>
                    <a:pt x="143510" y="12700"/>
                  </a:lnTo>
                  <a:lnTo>
                    <a:pt x="143510" y="13970"/>
                  </a:lnTo>
                  <a:lnTo>
                    <a:pt x="132981" y="13970"/>
                  </a:lnTo>
                  <a:lnTo>
                    <a:pt x="132981" y="12700"/>
                  </a:lnTo>
                  <a:lnTo>
                    <a:pt x="88709" y="12700"/>
                  </a:lnTo>
                  <a:lnTo>
                    <a:pt x="88709" y="11430"/>
                  </a:lnTo>
                  <a:lnTo>
                    <a:pt x="61214" y="11430"/>
                  </a:lnTo>
                  <a:lnTo>
                    <a:pt x="61214" y="7620"/>
                  </a:lnTo>
                  <a:lnTo>
                    <a:pt x="20040" y="7620"/>
                  </a:lnTo>
                  <a:lnTo>
                    <a:pt x="20040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187337" y="76200"/>
                  </a:lnTo>
                  <a:lnTo>
                    <a:pt x="187337" y="13970"/>
                  </a:lnTo>
                  <a:lnTo>
                    <a:pt x="187337" y="12700"/>
                  </a:lnTo>
                  <a:lnTo>
                    <a:pt x="187337" y="11430"/>
                  </a:lnTo>
                  <a:close/>
                </a:path>
              </a:pathLst>
            </a:custGeom>
            <a:solidFill>
              <a:srgbClr val="D1E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68212" y="4458464"/>
              <a:ext cx="187960" cy="382270"/>
            </a:xfrm>
            <a:custGeom>
              <a:avLst/>
              <a:gdLst/>
              <a:ahLst/>
              <a:cxnLst/>
              <a:rect l="l" t="t" r="r" b="b"/>
              <a:pathLst>
                <a:path w="187959" h="382270">
                  <a:moveTo>
                    <a:pt x="93687" y="0"/>
                  </a:moveTo>
                  <a:lnTo>
                    <a:pt x="27443" y="27433"/>
                  </a:lnTo>
                  <a:lnTo>
                    <a:pt x="12" y="93662"/>
                  </a:lnTo>
                  <a:lnTo>
                    <a:pt x="0" y="372846"/>
                  </a:lnTo>
                  <a:lnTo>
                    <a:pt x="47704" y="380784"/>
                  </a:lnTo>
                  <a:lnTo>
                    <a:pt x="97104" y="381712"/>
                  </a:lnTo>
                  <a:lnTo>
                    <a:pt x="144789" y="374452"/>
                  </a:lnTo>
                  <a:lnTo>
                    <a:pt x="187350" y="357822"/>
                  </a:lnTo>
                  <a:lnTo>
                    <a:pt x="187350" y="93662"/>
                  </a:lnTo>
                  <a:lnTo>
                    <a:pt x="179982" y="57205"/>
                  </a:lnTo>
                  <a:lnTo>
                    <a:pt x="159907" y="27433"/>
                  </a:lnTo>
                  <a:lnTo>
                    <a:pt x="130137" y="7360"/>
                  </a:lnTo>
                  <a:lnTo>
                    <a:pt x="93687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8212" y="4816285"/>
              <a:ext cx="187350" cy="7871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109103" y="4869147"/>
              <a:ext cx="299085" cy="210185"/>
            </a:xfrm>
            <a:custGeom>
              <a:avLst/>
              <a:gdLst/>
              <a:ahLst/>
              <a:cxnLst/>
              <a:rect l="l" t="t" r="r" b="b"/>
              <a:pathLst>
                <a:path w="299084" h="210185">
                  <a:moveTo>
                    <a:pt x="252831" y="0"/>
                  </a:moveTo>
                  <a:lnTo>
                    <a:pt x="0" y="0"/>
                  </a:lnTo>
                  <a:lnTo>
                    <a:pt x="17544" y="45666"/>
                  </a:lnTo>
                  <a:lnTo>
                    <a:pt x="42990" y="87910"/>
                  </a:lnTo>
                  <a:lnTo>
                    <a:pt x="74910" y="125649"/>
                  </a:lnTo>
                  <a:lnTo>
                    <a:pt x="111874" y="157799"/>
                  </a:lnTo>
                  <a:lnTo>
                    <a:pt x="152454" y="183274"/>
                  </a:lnTo>
                  <a:lnTo>
                    <a:pt x="195221" y="200992"/>
                  </a:lnTo>
                  <a:lnTo>
                    <a:pt x="238747" y="209867"/>
                  </a:lnTo>
                  <a:lnTo>
                    <a:pt x="264832" y="173831"/>
                  </a:lnTo>
                  <a:lnTo>
                    <a:pt x="283837" y="133770"/>
                  </a:lnTo>
                  <a:lnTo>
                    <a:pt x="295295" y="90768"/>
                  </a:lnTo>
                  <a:lnTo>
                    <a:pt x="298742" y="45910"/>
                  </a:lnTo>
                  <a:lnTo>
                    <a:pt x="295133" y="28042"/>
                  </a:lnTo>
                  <a:lnTo>
                    <a:pt x="285292" y="13449"/>
                  </a:lnTo>
                  <a:lnTo>
                    <a:pt x="270699" y="3608"/>
                  </a:lnTo>
                  <a:lnTo>
                    <a:pt x="252831" y="0"/>
                  </a:lnTo>
                  <a:close/>
                </a:path>
              </a:pathLst>
            </a:custGeom>
            <a:solidFill>
              <a:srgbClr val="C7D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22263" y="4869147"/>
              <a:ext cx="325755" cy="240029"/>
            </a:xfrm>
            <a:custGeom>
              <a:avLst/>
              <a:gdLst/>
              <a:ahLst/>
              <a:cxnLst/>
              <a:rect l="l" t="t" r="r" b="b"/>
              <a:pathLst>
                <a:path w="325755" h="240029">
                  <a:moveTo>
                    <a:pt x="86842" y="0"/>
                  </a:moveTo>
                  <a:lnTo>
                    <a:pt x="45910" y="0"/>
                  </a:lnTo>
                  <a:lnTo>
                    <a:pt x="27058" y="4007"/>
                  </a:lnTo>
                  <a:lnTo>
                    <a:pt x="12082" y="14951"/>
                  </a:lnTo>
                  <a:lnTo>
                    <a:pt x="2542" y="30928"/>
                  </a:lnTo>
                  <a:lnTo>
                    <a:pt x="0" y="50037"/>
                  </a:lnTo>
                  <a:lnTo>
                    <a:pt x="6139" y="104320"/>
                  </a:lnTo>
                  <a:lnTo>
                    <a:pt x="23968" y="155257"/>
                  </a:lnTo>
                  <a:lnTo>
                    <a:pt x="52603" y="201003"/>
                  </a:lnTo>
                  <a:lnTo>
                    <a:pt x="91160" y="239712"/>
                  </a:lnTo>
                  <a:lnTo>
                    <a:pt x="294424" y="239712"/>
                  </a:lnTo>
                  <a:lnTo>
                    <a:pt x="302762" y="232731"/>
                  </a:lnTo>
                  <a:lnTo>
                    <a:pt x="310740" y="225418"/>
                  </a:lnTo>
                  <a:lnTo>
                    <a:pt x="318352" y="217791"/>
                  </a:lnTo>
                  <a:lnTo>
                    <a:pt x="325589" y="209867"/>
                  </a:lnTo>
                  <a:lnTo>
                    <a:pt x="284468" y="194897"/>
                  </a:lnTo>
                  <a:lnTo>
                    <a:pt x="243982" y="173480"/>
                  </a:lnTo>
                  <a:lnTo>
                    <a:pt x="205154" y="146482"/>
                  </a:lnTo>
                  <a:lnTo>
                    <a:pt x="169004" y="114768"/>
                  </a:lnTo>
                  <a:lnTo>
                    <a:pt x="136554" y="79206"/>
                  </a:lnTo>
                  <a:lnTo>
                    <a:pt x="108827" y="40661"/>
                  </a:lnTo>
                  <a:lnTo>
                    <a:pt x="86842" y="0"/>
                  </a:lnTo>
                  <a:close/>
                </a:path>
              </a:pathLst>
            </a:custGeom>
            <a:solidFill>
              <a:srgbClr val="AE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2264" y="4458459"/>
              <a:ext cx="386080" cy="741045"/>
            </a:xfrm>
            <a:custGeom>
              <a:avLst/>
              <a:gdLst/>
              <a:ahLst/>
              <a:cxnLst/>
              <a:rect l="l" t="t" r="r" b="b"/>
              <a:pathLst>
                <a:path w="386080" h="741045">
                  <a:moveTo>
                    <a:pt x="239623" y="99974"/>
                  </a:moveTo>
                  <a:lnTo>
                    <a:pt x="239623" y="410679"/>
                  </a:lnTo>
                </a:path>
                <a:path w="386080" h="741045">
                  <a:moveTo>
                    <a:pt x="139788" y="695769"/>
                  </a:moveTo>
                  <a:lnTo>
                    <a:pt x="242874" y="695769"/>
                  </a:lnTo>
                </a:path>
                <a:path w="386080" h="741045">
                  <a:moveTo>
                    <a:pt x="139788" y="740575"/>
                  </a:moveTo>
                  <a:lnTo>
                    <a:pt x="242874" y="740575"/>
                  </a:lnTo>
                </a:path>
                <a:path w="386080" h="741045">
                  <a:moveTo>
                    <a:pt x="382041" y="502005"/>
                  </a:moveTo>
                  <a:lnTo>
                    <a:pt x="383711" y="490798"/>
                  </a:lnTo>
                  <a:lnTo>
                    <a:pt x="384846" y="479461"/>
                  </a:lnTo>
                  <a:lnTo>
                    <a:pt x="385465" y="468045"/>
                  </a:lnTo>
                  <a:lnTo>
                    <a:pt x="385584" y="456603"/>
                  </a:lnTo>
                  <a:lnTo>
                    <a:pt x="381975" y="438728"/>
                  </a:lnTo>
                  <a:lnTo>
                    <a:pt x="372133" y="424130"/>
                  </a:lnTo>
                  <a:lnTo>
                    <a:pt x="357536" y="414288"/>
                  </a:lnTo>
                  <a:lnTo>
                    <a:pt x="339661" y="410679"/>
                  </a:lnTo>
                  <a:lnTo>
                    <a:pt x="45923" y="410679"/>
                  </a:lnTo>
                  <a:lnTo>
                    <a:pt x="27064" y="414687"/>
                  </a:lnTo>
                  <a:lnTo>
                    <a:pt x="12084" y="425630"/>
                  </a:lnTo>
                  <a:lnTo>
                    <a:pt x="2542" y="441608"/>
                  </a:lnTo>
                  <a:lnTo>
                    <a:pt x="0" y="460717"/>
                  </a:lnTo>
                  <a:lnTo>
                    <a:pt x="6140" y="515002"/>
                  </a:lnTo>
                  <a:lnTo>
                    <a:pt x="23971" y="565943"/>
                  </a:lnTo>
                  <a:lnTo>
                    <a:pt x="52603" y="611693"/>
                  </a:lnTo>
                  <a:lnTo>
                    <a:pt x="91147" y="650405"/>
                  </a:lnTo>
                  <a:lnTo>
                    <a:pt x="294424" y="650405"/>
                  </a:lnTo>
                  <a:lnTo>
                    <a:pt x="338794" y="604043"/>
                  </a:lnTo>
                  <a:lnTo>
                    <a:pt x="369201" y="548386"/>
                  </a:lnTo>
                  <a:lnTo>
                    <a:pt x="381206" y="506587"/>
                  </a:lnTo>
                  <a:lnTo>
                    <a:pt x="382041" y="502005"/>
                  </a:lnTo>
                  <a:close/>
                </a:path>
                <a:path w="386080" h="741045">
                  <a:moveTo>
                    <a:pt x="333286" y="410679"/>
                  </a:moveTo>
                  <a:lnTo>
                    <a:pt x="333286" y="93662"/>
                  </a:lnTo>
                  <a:lnTo>
                    <a:pt x="325925" y="57205"/>
                  </a:lnTo>
                  <a:lnTo>
                    <a:pt x="305852" y="27433"/>
                  </a:lnTo>
                  <a:lnTo>
                    <a:pt x="276080" y="7360"/>
                  </a:lnTo>
                  <a:lnTo>
                    <a:pt x="239623" y="0"/>
                  </a:lnTo>
                  <a:lnTo>
                    <a:pt x="203166" y="7360"/>
                  </a:lnTo>
                  <a:lnTo>
                    <a:pt x="173394" y="27433"/>
                  </a:lnTo>
                  <a:lnTo>
                    <a:pt x="153321" y="57205"/>
                  </a:lnTo>
                  <a:lnTo>
                    <a:pt x="145961" y="93662"/>
                  </a:lnTo>
                  <a:lnTo>
                    <a:pt x="145961" y="410679"/>
                  </a:lnTo>
                </a:path>
                <a:path w="386080" h="741045">
                  <a:moveTo>
                    <a:pt x="192785" y="12560"/>
                  </a:moveTo>
                  <a:lnTo>
                    <a:pt x="182054" y="7233"/>
                  </a:lnTo>
                  <a:lnTo>
                    <a:pt x="170602" y="3289"/>
                  </a:lnTo>
                  <a:lnTo>
                    <a:pt x="158535" y="840"/>
                  </a:lnTo>
                  <a:lnTo>
                    <a:pt x="145961" y="0"/>
                  </a:lnTo>
                  <a:lnTo>
                    <a:pt x="109496" y="7360"/>
                  </a:lnTo>
                  <a:lnTo>
                    <a:pt x="79721" y="27435"/>
                  </a:lnTo>
                  <a:lnTo>
                    <a:pt x="59646" y="57210"/>
                  </a:lnTo>
                  <a:lnTo>
                    <a:pt x="52285" y="93675"/>
                  </a:lnTo>
                  <a:lnTo>
                    <a:pt x="52285" y="105283"/>
                  </a:lnTo>
                  <a:lnTo>
                    <a:pt x="52285" y="153403"/>
                  </a:lnTo>
                  <a:lnTo>
                    <a:pt x="52285" y="410679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2935" y="5098387"/>
              <a:ext cx="224231" cy="230479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431998" y="432009"/>
            <a:ext cx="6696075" cy="777875"/>
          </a:xfrm>
          <a:custGeom>
            <a:avLst/>
            <a:gdLst/>
            <a:ahLst/>
            <a:cxnLst/>
            <a:rect l="l" t="t" r="r" b="b"/>
            <a:pathLst>
              <a:path w="6696075" h="777875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561594"/>
                </a:lnTo>
                <a:lnTo>
                  <a:pt x="5704" y="611120"/>
                </a:lnTo>
                <a:lnTo>
                  <a:pt x="21955" y="656584"/>
                </a:lnTo>
                <a:lnTo>
                  <a:pt x="47454" y="696690"/>
                </a:lnTo>
                <a:lnTo>
                  <a:pt x="80904" y="730141"/>
                </a:lnTo>
                <a:lnTo>
                  <a:pt x="121011" y="755640"/>
                </a:lnTo>
                <a:lnTo>
                  <a:pt x="166475" y="771890"/>
                </a:lnTo>
                <a:lnTo>
                  <a:pt x="216001" y="777595"/>
                </a:lnTo>
                <a:lnTo>
                  <a:pt x="6479997" y="777595"/>
                </a:lnTo>
                <a:lnTo>
                  <a:pt x="6529527" y="771890"/>
                </a:lnTo>
                <a:lnTo>
                  <a:pt x="6574993" y="755640"/>
                </a:lnTo>
                <a:lnTo>
                  <a:pt x="6615099" y="730141"/>
                </a:lnTo>
                <a:lnTo>
                  <a:pt x="6648548" y="696690"/>
                </a:lnTo>
                <a:lnTo>
                  <a:pt x="6674045" y="656584"/>
                </a:lnTo>
                <a:lnTo>
                  <a:pt x="6690294" y="611120"/>
                </a:lnTo>
                <a:lnTo>
                  <a:pt x="6695998" y="561594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42300" y="530227"/>
            <a:ext cx="3123565" cy="5334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b="1" spc="-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看圖分類題︰請將以下物料分類，</a:t>
            </a:r>
            <a:endParaRPr sz="1400" dirty="0">
              <a:latin typeface="+mj-ea"/>
              <a:ea typeface="+mj-ea"/>
              <a:cs typeface="Noto Sans HK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並把代表字母填在合適種類的空格內。</a:t>
            </a:r>
            <a:endParaRPr sz="1400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00481" y="1491500"/>
            <a:ext cx="429259" cy="826135"/>
            <a:chOff x="1000481" y="1491500"/>
            <a:chExt cx="429259" cy="826135"/>
          </a:xfrm>
        </p:grpSpPr>
        <p:sp>
          <p:nvSpPr>
            <p:cNvPr id="45" name="object 45"/>
            <p:cNvSpPr/>
            <p:nvPr/>
          </p:nvSpPr>
          <p:spPr>
            <a:xfrm>
              <a:off x="1010175" y="1597421"/>
              <a:ext cx="410209" cy="710565"/>
            </a:xfrm>
            <a:custGeom>
              <a:avLst/>
              <a:gdLst/>
              <a:ahLst/>
              <a:cxnLst/>
              <a:rect l="l" t="t" r="r" b="b"/>
              <a:pathLst>
                <a:path w="410209" h="710564">
                  <a:moveTo>
                    <a:pt x="258445" y="0"/>
                  </a:moveTo>
                  <a:lnTo>
                    <a:pt x="151193" y="0"/>
                  </a:lnTo>
                  <a:lnTo>
                    <a:pt x="151193" y="113766"/>
                  </a:lnTo>
                  <a:lnTo>
                    <a:pt x="148278" y="131081"/>
                  </a:lnTo>
                  <a:lnTo>
                    <a:pt x="140115" y="146119"/>
                  </a:lnTo>
                  <a:lnTo>
                    <a:pt x="127576" y="157757"/>
                  </a:lnTo>
                  <a:lnTo>
                    <a:pt x="111531" y="164871"/>
                  </a:lnTo>
                  <a:lnTo>
                    <a:pt x="39674" y="183248"/>
                  </a:lnTo>
                  <a:lnTo>
                    <a:pt x="23627" y="190369"/>
                  </a:lnTo>
                  <a:lnTo>
                    <a:pt x="11083" y="202009"/>
                  </a:lnTo>
                  <a:lnTo>
                    <a:pt x="2916" y="217045"/>
                  </a:lnTo>
                  <a:lnTo>
                    <a:pt x="0" y="234353"/>
                  </a:lnTo>
                  <a:lnTo>
                    <a:pt x="0" y="657555"/>
                  </a:lnTo>
                  <a:lnTo>
                    <a:pt x="4144" y="678089"/>
                  </a:lnTo>
                  <a:lnTo>
                    <a:pt x="15446" y="694858"/>
                  </a:lnTo>
                  <a:lnTo>
                    <a:pt x="32211" y="706164"/>
                  </a:lnTo>
                  <a:lnTo>
                    <a:pt x="52743" y="710310"/>
                  </a:lnTo>
                  <a:lnTo>
                    <a:pt x="356908" y="710310"/>
                  </a:lnTo>
                  <a:lnTo>
                    <a:pt x="377434" y="706164"/>
                  </a:lnTo>
                  <a:lnTo>
                    <a:pt x="394200" y="694858"/>
                  </a:lnTo>
                  <a:lnTo>
                    <a:pt x="405505" y="678089"/>
                  </a:lnTo>
                  <a:lnTo>
                    <a:pt x="409651" y="657555"/>
                  </a:lnTo>
                  <a:lnTo>
                    <a:pt x="409651" y="234353"/>
                  </a:lnTo>
                  <a:lnTo>
                    <a:pt x="386023" y="190369"/>
                  </a:lnTo>
                  <a:lnTo>
                    <a:pt x="298119" y="164871"/>
                  </a:lnTo>
                  <a:lnTo>
                    <a:pt x="282072" y="157757"/>
                  </a:lnTo>
                  <a:lnTo>
                    <a:pt x="269528" y="146119"/>
                  </a:lnTo>
                  <a:lnTo>
                    <a:pt x="261361" y="131081"/>
                  </a:lnTo>
                  <a:lnTo>
                    <a:pt x="258445" y="113766"/>
                  </a:lnTo>
                  <a:lnTo>
                    <a:pt x="258445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5880" y="1597426"/>
              <a:ext cx="204470" cy="710565"/>
            </a:xfrm>
            <a:custGeom>
              <a:avLst/>
              <a:gdLst/>
              <a:ahLst/>
              <a:cxnLst/>
              <a:rect l="l" t="t" r="r" b="b"/>
              <a:pathLst>
                <a:path w="204469" h="710564">
                  <a:moveTo>
                    <a:pt x="52743" y="0"/>
                  </a:moveTo>
                  <a:lnTo>
                    <a:pt x="0" y="0"/>
                  </a:lnTo>
                  <a:lnTo>
                    <a:pt x="0" y="148932"/>
                  </a:lnTo>
                  <a:lnTo>
                    <a:pt x="23627" y="192911"/>
                  </a:lnTo>
                  <a:lnTo>
                    <a:pt x="111531" y="218414"/>
                  </a:lnTo>
                  <a:lnTo>
                    <a:pt x="127578" y="225527"/>
                  </a:lnTo>
                  <a:lnTo>
                    <a:pt x="140122" y="237164"/>
                  </a:lnTo>
                  <a:lnTo>
                    <a:pt x="148289" y="252199"/>
                  </a:lnTo>
                  <a:lnTo>
                    <a:pt x="151206" y="269506"/>
                  </a:lnTo>
                  <a:lnTo>
                    <a:pt x="151206" y="657555"/>
                  </a:lnTo>
                  <a:lnTo>
                    <a:pt x="147060" y="678087"/>
                  </a:lnTo>
                  <a:lnTo>
                    <a:pt x="135753" y="694851"/>
                  </a:lnTo>
                  <a:lnTo>
                    <a:pt x="118984" y="706154"/>
                  </a:lnTo>
                  <a:lnTo>
                    <a:pt x="98450" y="710298"/>
                  </a:lnTo>
                  <a:lnTo>
                    <a:pt x="151206" y="710298"/>
                  </a:lnTo>
                  <a:lnTo>
                    <a:pt x="171732" y="706154"/>
                  </a:lnTo>
                  <a:lnTo>
                    <a:pt x="188498" y="694851"/>
                  </a:lnTo>
                  <a:lnTo>
                    <a:pt x="199803" y="678087"/>
                  </a:lnTo>
                  <a:lnTo>
                    <a:pt x="203949" y="657555"/>
                  </a:lnTo>
                  <a:lnTo>
                    <a:pt x="203949" y="234353"/>
                  </a:lnTo>
                  <a:lnTo>
                    <a:pt x="180321" y="190361"/>
                  </a:lnTo>
                  <a:lnTo>
                    <a:pt x="92417" y="164871"/>
                  </a:lnTo>
                  <a:lnTo>
                    <a:pt x="76371" y="157750"/>
                  </a:lnTo>
                  <a:lnTo>
                    <a:pt x="63827" y="146110"/>
                  </a:lnTo>
                  <a:lnTo>
                    <a:pt x="55659" y="131074"/>
                  </a:lnTo>
                  <a:lnTo>
                    <a:pt x="52743" y="113766"/>
                  </a:lnTo>
                  <a:lnTo>
                    <a:pt x="52743" y="0"/>
                  </a:lnTo>
                  <a:close/>
                </a:path>
              </a:pathLst>
            </a:custGeom>
            <a:solidFill>
              <a:srgbClr val="B0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10170" y="1898955"/>
              <a:ext cx="357505" cy="300990"/>
            </a:xfrm>
            <a:custGeom>
              <a:avLst/>
              <a:gdLst/>
              <a:ahLst/>
              <a:cxnLst/>
              <a:rect l="l" t="t" r="r" b="b"/>
              <a:pathLst>
                <a:path w="357505" h="300989">
                  <a:moveTo>
                    <a:pt x="0" y="300647"/>
                  </a:moveTo>
                  <a:lnTo>
                    <a:pt x="356908" y="300647"/>
                  </a:lnTo>
                  <a:lnTo>
                    <a:pt x="356908" y="0"/>
                  </a:lnTo>
                  <a:lnTo>
                    <a:pt x="0" y="0"/>
                  </a:lnTo>
                  <a:lnTo>
                    <a:pt x="0" y="300647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67078" y="1898955"/>
              <a:ext cx="53340" cy="300990"/>
            </a:xfrm>
            <a:custGeom>
              <a:avLst/>
              <a:gdLst/>
              <a:ahLst/>
              <a:cxnLst/>
              <a:rect l="l" t="t" r="r" b="b"/>
              <a:pathLst>
                <a:path w="53340" h="300989">
                  <a:moveTo>
                    <a:pt x="52743" y="0"/>
                  </a:moveTo>
                  <a:lnTo>
                    <a:pt x="0" y="0"/>
                  </a:lnTo>
                  <a:lnTo>
                    <a:pt x="0" y="300647"/>
                  </a:lnTo>
                  <a:lnTo>
                    <a:pt x="52743" y="300647"/>
                  </a:lnTo>
                  <a:lnTo>
                    <a:pt x="52743" y="0"/>
                  </a:lnTo>
                  <a:close/>
                </a:path>
              </a:pathLst>
            </a:custGeom>
            <a:solidFill>
              <a:srgbClr val="59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87527" y="1949062"/>
              <a:ext cx="255270" cy="202565"/>
            </a:xfrm>
            <a:custGeom>
              <a:avLst/>
              <a:gdLst/>
              <a:ahLst/>
              <a:cxnLst/>
              <a:rect l="l" t="t" r="r" b="b"/>
              <a:pathLst>
                <a:path w="255269" h="202564">
                  <a:moveTo>
                    <a:pt x="127469" y="0"/>
                  </a:moveTo>
                  <a:lnTo>
                    <a:pt x="111484" y="2735"/>
                  </a:lnTo>
                  <a:lnTo>
                    <a:pt x="96829" y="10523"/>
                  </a:lnTo>
                  <a:lnTo>
                    <a:pt x="83934" y="22733"/>
                  </a:lnTo>
                  <a:lnTo>
                    <a:pt x="73228" y="38735"/>
                  </a:lnTo>
                  <a:lnTo>
                    <a:pt x="43526" y="49240"/>
                  </a:lnTo>
                  <a:lnTo>
                    <a:pt x="20383" y="63698"/>
                  </a:lnTo>
                  <a:lnTo>
                    <a:pt x="5355" y="81263"/>
                  </a:lnTo>
                  <a:lnTo>
                    <a:pt x="0" y="101092"/>
                  </a:lnTo>
                  <a:lnTo>
                    <a:pt x="5355" y="120920"/>
                  </a:lnTo>
                  <a:lnTo>
                    <a:pt x="20383" y="138485"/>
                  </a:lnTo>
                  <a:lnTo>
                    <a:pt x="43526" y="152943"/>
                  </a:lnTo>
                  <a:lnTo>
                    <a:pt x="73228" y="163449"/>
                  </a:lnTo>
                  <a:lnTo>
                    <a:pt x="83934" y="179450"/>
                  </a:lnTo>
                  <a:lnTo>
                    <a:pt x="96829" y="191660"/>
                  </a:lnTo>
                  <a:lnTo>
                    <a:pt x="111484" y="199448"/>
                  </a:lnTo>
                  <a:lnTo>
                    <a:pt x="127469" y="202184"/>
                  </a:lnTo>
                  <a:lnTo>
                    <a:pt x="143455" y="199448"/>
                  </a:lnTo>
                  <a:lnTo>
                    <a:pt x="158110" y="191660"/>
                  </a:lnTo>
                  <a:lnTo>
                    <a:pt x="171005" y="179450"/>
                  </a:lnTo>
                  <a:lnTo>
                    <a:pt x="181711" y="163449"/>
                  </a:lnTo>
                  <a:lnTo>
                    <a:pt x="211412" y="152943"/>
                  </a:lnTo>
                  <a:lnTo>
                    <a:pt x="234556" y="138485"/>
                  </a:lnTo>
                  <a:lnTo>
                    <a:pt x="249584" y="120920"/>
                  </a:lnTo>
                  <a:lnTo>
                    <a:pt x="254939" y="101092"/>
                  </a:lnTo>
                  <a:lnTo>
                    <a:pt x="249584" y="81263"/>
                  </a:lnTo>
                  <a:lnTo>
                    <a:pt x="234556" y="63698"/>
                  </a:lnTo>
                  <a:lnTo>
                    <a:pt x="211412" y="49240"/>
                  </a:lnTo>
                  <a:lnTo>
                    <a:pt x="181711" y="38735"/>
                  </a:lnTo>
                  <a:lnTo>
                    <a:pt x="171005" y="22733"/>
                  </a:lnTo>
                  <a:lnTo>
                    <a:pt x="158110" y="10523"/>
                  </a:lnTo>
                  <a:lnTo>
                    <a:pt x="143455" y="2735"/>
                  </a:lnTo>
                  <a:lnTo>
                    <a:pt x="127469" y="0"/>
                  </a:lnTo>
                  <a:close/>
                </a:path>
              </a:pathLst>
            </a:custGeom>
            <a:solidFill>
              <a:srgbClr val="FFC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10959" y="1598208"/>
              <a:ext cx="408305" cy="709295"/>
            </a:xfrm>
            <a:custGeom>
              <a:avLst/>
              <a:gdLst/>
              <a:ahLst/>
              <a:cxnLst/>
              <a:rect l="l" t="t" r="r" b="b"/>
              <a:pathLst>
                <a:path w="408305" h="709294">
                  <a:moveTo>
                    <a:pt x="91655" y="708736"/>
                  </a:moveTo>
                  <a:lnTo>
                    <a:pt x="52539" y="708736"/>
                  </a:lnTo>
                  <a:lnTo>
                    <a:pt x="32087" y="704600"/>
                  </a:lnTo>
                  <a:lnTo>
                    <a:pt x="15387" y="693323"/>
                  </a:lnTo>
                  <a:lnTo>
                    <a:pt x="4128" y="676594"/>
                  </a:lnTo>
                  <a:lnTo>
                    <a:pt x="0" y="656107"/>
                  </a:lnTo>
                  <a:lnTo>
                    <a:pt x="0" y="233832"/>
                  </a:lnTo>
                  <a:lnTo>
                    <a:pt x="23536" y="189941"/>
                  </a:lnTo>
                  <a:lnTo>
                    <a:pt x="111099" y="164503"/>
                  </a:lnTo>
                  <a:lnTo>
                    <a:pt x="127085" y="157403"/>
                  </a:lnTo>
                  <a:lnTo>
                    <a:pt x="139580" y="145789"/>
                  </a:lnTo>
                  <a:lnTo>
                    <a:pt x="147716" y="130784"/>
                  </a:lnTo>
                  <a:lnTo>
                    <a:pt x="150622" y="113512"/>
                  </a:lnTo>
                  <a:lnTo>
                    <a:pt x="150622" y="103797"/>
                  </a:lnTo>
                </a:path>
                <a:path w="408305" h="709294">
                  <a:moveTo>
                    <a:pt x="150622" y="103797"/>
                  </a:moveTo>
                  <a:lnTo>
                    <a:pt x="150622" y="47078"/>
                  </a:lnTo>
                  <a:lnTo>
                    <a:pt x="150622" y="0"/>
                  </a:lnTo>
                  <a:lnTo>
                    <a:pt x="257454" y="0"/>
                  </a:lnTo>
                  <a:lnTo>
                    <a:pt x="257454" y="113512"/>
                  </a:lnTo>
                  <a:lnTo>
                    <a:pt x="260359" y="130789"/>
                  </a:lnTo>
                  <a:lnTo>
                    <a:pt x="268495" y="145794"/>
                  </a:lnTo>
                  <a:lnTo>
                    <a:pt x="280991" y="157405"/>
                  </a:lnTo>
                  <a:lnTo>
                    <a:pt x="296976" y="164503"/>
                  </a:lnTo>
                  <a:lnTo>
                    <a:pt x="368566" y="182841"/>
                  </a:lnTo>
                  <a:lnTo>
                    <a:pt x="384552" y="189946"/>
                  </a:lnTo>
                  <a:lnTo>
                    <a:pt x="397048" y="201560"/>
                  </a:lnTo>
                  <a:lnTo>
                    <a:pt x="405183" y="216562"/>
                  </a:lnTo>
                  <a:lnTo>
                    <a:pt x="408089" y="233832"/>
                  </a:lnTo>
                  <a:lnTo>
                    <a:pt x="408089" y="656107"/>
                  </a:lnTo>
                  <a:lnTo>
                    <a:pt x="403958" y="676594"/>
                  </a:lnTo>
                  <a:lnTo>
                    <a:pt x="392695" y="693323"/>
                  </a:lnTo>
                  <a:lnTo>
                    <a:pt x="375990" y="704600"/>
                  </a:lnTo>
                  <a:lnTo>
                    <a:pt x="355536" y="708736"/>
                  </a:lnTo>
                  <a:lnTo>
                    <a:pt x="148285" y="708736"/>
                  </a:lnTo>
                  <a:lnTo>
                    <a:pt x="91655" y="708736"/>
                  </a:lnTo>
                </a:path>
                <a:path w="408305" h="709294">
                  <a:moveTo>
                    <a:pt x="372186" y="300863"/>
                  </a:moveTo>
                  <a:lnTo>
                    <a:pt x="408089" y="300863"/>
                  </a:lnTo>
                  <a:lnTo>
                    <a:pt x="408089" y="600849"/>
                  </a:lnTo>
                  <a:lnTo>
                    <a:pt x="0" y="600849"/>
                  </a:lnTo>
                  <a:lnTo>
                    <a:pt x="0" y="300863"/>
                  </a:lnTo>
                  <a:lnTo>
                    <a:pt x="316712" y="300863"/>
                  </a:lnTo>
                  <a:lnTo>
                    <a:pt x="372186" y="300863"/>
                  </a:lnTo>
                  <a:close/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3021" y="1941223"/>
              <a:ext cx="75247" cy="7183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3021" y="2085076"/>
              <a:ext cx="75247" cy="7183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1725" y="1941223"/>
              <a:ext cx="75247" cy="7183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1725" y="2085076"/>
              <a:ext cx="75247" cy="7183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88022" y="1949071"/>
              <a:ext cx="254000" cy="201930"/>
            </a:xfrm>
            <a:custGeom>
              <a:avLst/>
              <a:gdLst/>
              <a:ahLst/>
              <a:cxnLst/>
              <a:rect l="l" t="t" r="r" b="b"/>
              <a:pathLst>
                <a:path w="254000" h="201930">
                  <a:moveTo>
                    <a:pt x="253961" y="100863"/>
                  </a:moveTo>
                  <a:lnTo>
                    <a:pt x="248626" y="120647"/>
                  </a:lnTo>
                  <a:lnTo>
                    <a:pt x="233656" y="138174"/>
                  </a:lnTo>
                  <a:lnTo>
                    <a:pt x="210601" y="152603"/>
                  </a:lnTo>
                  <a:lnTo>
                    <a:pt x="181013" y="163093"/>
                  </a:lnTo>
                  <a:lnTo>
                    <a:pt x="170349" y="179054"/>
                  </a:lnTo>
                  <a:lnTo>
                    <a:pt x="157503" y="191236"/>
                  </a:lnTo>
                  <a:lnTo>
                    <a:pt x="142902" y="199008"/>
                  </a:lnTo>
                  <a:lnTo>
                    <a:pt x="126974" y="201739"/>
                  </a:lnTo>
                  <a:lnTo>
                    <a:pt x="111053" y="199008"/>
                  </a:lnTo>
                  <a:lnTo>
                    <a:pt x="96456" y="191236"/>
                  </a:lnTo>
                  <a:lnTo>
                    <a:pt x="83612" y="179054"/>
                  </a:lnTo>
                  <a:lnTo>
                    <a:pt x="72948" y="163093"/>
                  </a:lnTo>
                  <a:lnTo>
                    <a:pt x="43355" y="152603"/>
                  </a:lnTo>
                  <a:lnTo>
                    <a:pt x="20300" y="138174"/>
                  </a:lnTo>
                  <a:lnTo>
                    <a:pt x="5333" y="120647"/>
                  </a:lnTo>
                  <a:lnTo>
                    <a:pt x="0" y="100863"/>
                  </a:lnTo>
                  <a:lnTo>
                    <a:pt x="5333" y="81081"/>
                  </a:lnTo>
                  <a:lnTo>
                    <a:pt x="20300" y="63558"/>
                  </a:lnTo>
                  <a:lnTo>
                    <a:pt x="43355" y="49133"/>
                  </a:lnTo>
                  <a:lnTo>
                    <a:pt x="72948" y="38646"/>
                  </a:lnTo>
                  <a:lnTo>
                    <a:pt x="83612" y="22679"/>
                  </a:lnTo>
                  <a:lnTo>
                    <a:pt x="96456" y="10498"/>
                  </a:lnTo>
                  <a:lnTo>
                    <a:pt x="111053" y="2729"/>
                  </a:lnTo>
                  <a:lnTo>
                    <a:pt x="126974" y="0"/>
                  </a:lnTo>
                  <a:lnTo>
                    <a:pt x="142902" y="2729"/>
                  </a:lnTo>
                  <a:lnTo>
                    <a:pt x="157503" y="10498"/>
                  </a:lnTo>
                  <a:lnTo>
                    <a:pt x="170349" y="22679"/>
                  </a:lnTo>
                  <a:lnTo>
                    <a:pt x="181013" y="38646"/>
                  </a:lnTo>
                  <a:lnTo>
                    <a:pt x="210601" y="49133"/>
                  </a:lnTo>
                  <a:lnTo>
                    <a:pt x="233656" y="63558"/>
                  </a:lnTo>
                  <a:lnTo>
                    <a:pt x="248626" y="81081"/>
                  </a:lnTo>
                  <a:lnTo>
                    <a:pt x="253961" y="100863"/>
                  </a:lnTo>
                  <a:close/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27531" y="1501203"/>
              <a:ext cx="102235" cy="94615"/>
            </a:xfrm>
            <a:custGeom>
              <a:avLst/>
              <a:gdLst/>
              <a:ahLst/>
              <a:cxnLst/>
              <a:rect l="l" t="t" r="r" b="b"/>
              <a:pathLst>
                <a:path w="102234" h="94615">
                  <a:moveTo>
                    <a:pt x="0" y="94246"/>
                  </a:moveTo>
                  <a:lnTo>
                    <a:pt x="102031" y="94246"/>
                  </a:lnTo>
                  <a:lnTo>
                    <a:pt x="102031" y="0"/>
                  </a:lnTo>
                  <a:lnTo>
                    <a:pt x="0" y="0"/>
                  </a:lnTo>
                  <a:lnTo>
                    <a:pt x="0" y="94246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29563" y="1501203"/>
              <a:ext cx="74930" cy="94615"/>
            </a:xfrm>
            <a:custGeom>
              <a:avLst/>
              <a:gdLst/>
              <a:ahLst/>
              <a:cxnLst/>
              <a:rect l="l" t="t" r="r" b="b"/>
              <a:pathLst>
                <a:path w="74930" h="94615">
                  <a:moveTo>
                    <a:pt x="74663" y="0"/>
                  </a:moveTo>
                  <a:lnTo>
                    <a:pt x="0" y="0"/>
                  </a:lnTo>
                  <a:lnTo>
                    <a:pt x="0" y="94246"/>
                  </a:lnTo>
                  <a:lnTo>
                    <a:pt x="74663" y="94246"/>
                  </a:lnTo>
                  <a:lnTo>
                    <a:pt x="74663" y="0"/>
                  </a:lnTo>
                  <a:close/>
                </a:path>
              </a:pathLst>
            </a:custGeom>
            <a:solidFill>
              <a:srgbClr val="59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28306" y="1501978"/>
              <a:ext cx="175260" cy="92710"/>
            </a:xfrm>
            <a:custGeom>
              <a:avLst/>
              <a:gdLst/>
              <a:ahLst/>
              <a:cxnLst/>
              <a:rect l="l" t="t" r="r" b="b"/>
              <a:pathLst>
                <a:path w="175259" h="92709">
                  <a:moveTo>
                    <a:pt x="175133" y="92684"/>
                  </a:moveTo>
                  <a:lnTo>
                    <a:pt x="0" y="92684"/>
                  </a:lnTo>
                  <a:lnTo>
                    <a:pt x="0" y="0"/>
                  </a:lnTo>
                  <a:lnTo>
                    <a:pt x="175133" y="0"/>
                  </a:lnTo>
                  <a:lnTo>
                    <a:pt x="175133" y="92684"/>
                  </a:lnTo>
                  <a:close/>
                </a:path>
              </a:pathLst>
            </a:custGeom>
            <a:ln w="20954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2624333" y="1477185"/>
            <a:ext cx="601345" cy="840740"/>
            <a:chOff x="2624333" y="1477185"/>
            <a:chExt cx="601345" cy="840740"/>
          </a:xfrm>
        </p:grpSpPr>
        <p:sp>
          <p:nvSpPr>
            <p:cNvPr id="60" name="object 60"/>
            <p:cNvSpPr/>
            <p:nvPr/>
          </p:nvSpPr>
          <p:spPr>
            <a:xfrm>
              <a:off x="2634818" y="1487664"/>
              <a:ext cx="542925" cy="125730"/>
            </a:xfrm>
            <a:custGeom>
              <a:avLst/>
              <a:gdLst/>
              <a:ahLst/>
              <a:cxnLst/>
              <a:rect l="l" t="t" r="r" b="b"/>
              <a:pathLst>
                <a:path w="542925" h="125730">
                  <a:moveTo>
                    <a:pt x="476999" y="0"/>
                  </a:moveTo>
                  <a:lnTo>
                    <a:pt x="47713" y="0"/>
                  </a:lnTo>
                  <a:lnTo>
                    <a:pt x="38128" y="944"/>
                  </a:lnTo>
                  <a:lnTo>
                    <a:pt x="3756" y="28290"/>
                  </a:lnTo>
                  <a:lnTo>
                    <a:pt x="0" y="46253"/>
                  </a:lnTo>
                  <a:lnTo>
                    <a:pt x="3763" y="66220"/>
                  </a:lnTo>
                  <a:lnTo>
                    <a:pt x="14012" y="85345"/>
                  </a:lnTo>
                  <a:lnTo>
                    <a:pt x="29184" y="99701"/>
                  </a:lnTo>
                  <a:lnTo>
                    <a:pt x="47713" y="105359"/>
                  </a:lnTo>
                  <a:lnTo>
                    <a:pt x="62242" y="125323"/>
                  </a:lnTo>
                  <a:lnTo>
                    <a:pt x="542594" y="125323"/>
                  </a:lnTo>
                  <a:lnTo>
                    <a:pt x="542594" y="76720"/>
                  </a:lnTo>
                  <a:lnTo>
                    <a:pt x="540957" y="68619"/>
                  </a:lnTo>
                  <a:lnTo>
                    <a:pt x="536500" y="61580"/>
                  </a:lnTo>
                  <a:lnTo>
                    <a:pt x="529902" y="56616"/>
                  </a:lnTo>
                  <a:lnTo>
                    <a:pt x="521843" y="54736"/>
                  </a:lnTo>
                  <a:lnTo>
                    <a:pt x="497751" y="54736"/>
                  </a:lnTo>
                  <a:lnTo>
                    <a:pt x="489762" y="40500"/>
                  </a:lnTo>
                  <a:lnTo>
                    <a:pt x="497751" y="30010"/>
                  </a:lnTo>
                  <a:lnTo>
                    <a:pt x="497751" y="21970"/>
                  </a:lnTo>
                  <a:lnTo>
                    <a:pt x="496112" y="13871"/>
                  </a:lnTo>
                  <a:lnTo>
                    <a:pt x="491651" y="6837"/>
                  </a:lnTo>
                  <a:lnTo>
                    <a:pt x="485053" y="1877"/>
                  </a:lnTo>
                  <a:lnTo>
                    <a:pt x="476999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34805" y="1533931"/>
              <a:ext cx="580390" cy="773430"/>
            </a:xfrm>
            <a:custGeom>
              <a:avLst/>
              <a:gdLst/>
              <a:ahLst/>
              <a:cxnLst/>
              <a:rect l="l" t="t" r="r" b="b"/>
              <a:pathLst>
                <a:path w="580389" h="773430">
                  <a:moveTo>
                    <a:pt x="580364" y="66357"/>
                  </a:moveTo>
                  <a:lnTo>
                    <a:pt x="578739" y="58521"/>
                  </a:lnTo>
                  <a:lnTo>
                    <a:pt x="574281" y="52133"/>
                  </a:lnTo>
                  <a:lnTo>
                    <a:pt x="567690" y="47828"/>
                  </a:lnTo>
                  <a:lnTo>
                    <a:pt x="559612" y="46240"/>
                  </a:lnTo>
                  <a:lnTo>
                    <a:pt x="530910" y="46240"/>
                  </a:lnTo>
                  <a:lnTo>
                    <a:pt x="49047" y="46240"/>
                  </a:lnTo>
                  <a:lnTo>
                    <a:pt x="30314" y="42595"/>
                  </a:lnTo>
                  <a:lnTo>
                    <a:pt x="14681" y="32664"/>
                  </a:lnTo>
                  <a:lnTo>
                    <a:pt x="3975" y="17957"/>
                  </a:lnTo>
                  <a:lnTo>
                    <a:pt x="0" y="0"/>
                  </a:lnTo>
                  <a:lnTo>
                    <a:pt x="355" y="724344"/>
                  </a:lnTo>
                  <a:lnTo>
                    <a:pt x="4191" y="743292"/>
                  </a:lnTo>
                  <a:lnTo>
                    <a:pt x="14630" y="758761"/>
                  </a:lnTo>
                  <a:lnTo>
                    <a:pt x="30111" y="769188"/>
                  </a:lnTo>
                  <a:lnTo>
                    <a:pt x="49060" y="773023"/>
                  </a:lnTo>
                  <a:lnTo>
                    <a:pt x="530910" y="773010"/>
                  </a:lnTo>
                  <a:lnTo>
                    <a:pt x="559612" y="773023"/>
                  </a:lnTo>
                  <a:lnTo>
                    <a:pt x="567690" y="771436"/>
                  </a:lnTo>
                  <a:lnTo>
                    <a:pt x="574281" y="767130"/>
                  </a:lnTo>
                  <a:lnTo>
                    <a:pt x="578739" y="760730"/>
                  </a:lnTo>
                  <a:lnTo>
                    <a:pt x="580364" y="752906"/>
                  </a:lnTo>
                  <a:lnTo>
                    <a:pt x="580364" y="475246"/>
                  </a:lnTo>
                  <a:lnTo>
                    <a:pt x="580364" y="275018"/>
                  </a:lnTo>
                  <a:lnTo>
                    <a:pt x="580364" y="66357"/>
                  </a:lnTo>
                  <a:close/>
                </a:path>
              </a:pathLst>
            </a:custGeom>
            <a:solidFill>
              <a:srgbClr val="F27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34810" y="1487662"/>
              <a:ext cx="580390" cy="819785"/>
            </a:xfrm>
            <a:custGeom>
              <a:avLst/>
              <a:gdLst/>
              <a:ahLst/>
              <a:cxnLst/>
              <a:rect l="l" t="t" r="r" b="b"/>
              <a:pathLst>
                <a:path w="580389" h="819785">
                  <a:moveTo>
                    <a:pt x="125742" y="92506"/>
                  </a:moveTo>
                  <a:lnTo>
                    <a:pt x="47726" y="92506"/>
                  </a:lnTo>
                  <a:lnTo>
                    <a:pt x="29194" y="88856"/>
                  </a:lnTo>
                  <a:lnTo>
                    <a:pt x="14019" y="78919"/>
                  </a:lnTo>
                  <a:lnTo>
                    <a:pt x="3765" y="64212"/>
                  </a:lnTo>
                  <a:lnTo>
                    <a:pt x="0" y="46253"/>
                  </a:lnTo>
                  <a:lnTo>
                    <a:pt x="3765" y="28294"/>
                  </a:lnTo>
                  <a:lnTo>
                    <a:pt x="14019" y="13587"/>
                  </a:lnTo>
                  <a:lnTo>
                    <a:pt x="29194" y="3649"/>
                  </a:lnTo>
                  <a:lnTo>
                    <a:pt x="47726" y="0"/>
                  </a:lnTo>
                  <a:lnTo>
                    <a:pt x="476999" y="0"/>
                  </a:lnTo>
                  <a:lnTo>
                    <a:pt x="485058" y="1877"/>
                  </a:lnTo>
                  <a:lnTo>
                    <a:pt x="491656" y="6837"/>
                  </a:lnTo>
                  <a:lnTo>
                    <a:pt x="496114" y="13871"/>
                  </a:lnTo>
                  <a:lnTo>
                    <a:pt x="497751" y="21970"/>
                  </a:lnTo>
                  <a:lnTo>
                    <a:pt x="497751" y="43205"/>
                  </a:lnTo>
                </a:path>
                <a:path w="580389" h="819785">
                  <a:moveTo>
                    <a:pt x="580377" y="566750"/>
                  </a:moveTo>
                  <a:lnTo>
                    <a:pt x="580377" y="108991"/>
                  </a:lnTo>
                  <a:lnTo>
                    <a:pt x="580377" y="99885"/>
                  </a:lnTo>
                  <a:lnTo>
                    <a:pt x="572998" y="92506"/>
                  </a:lnTo>
                  <a:lnTo>
                    <a:pt x="563892" y="92506"/>
                  </a:lnTo>
                  <a:lnTo>
                    <a:pt x="125742" y="92506"/>
                  </a:lnTo>
                </a:path>
                <a:path w="580389" h="819785">
                  <a:moveTo>
                    <a:pt x="355" y="699185"/>
                  </a:moveTo>
                  <a:lnTo>
                    <a:pt x="368" y="759180"/>
                  </a:lnTo>
                  <a:lnTo>
                    <a:pt x="17984" y="801684"/>
                  </a:lnTo>
                  <a:lnTo>
                    <a:pt x="60490" y="819289"/>
                  </a:lnTo>
                  <a:lnTo>
                    <a:pt x="563892" y="819289"/>
                  </a:lnTo>
                  <a:lnTo>
                    <a:pt x="572998" y="819289"/>
                  </a:lnTo>
                  <a:lnTo>
                    <a:pt x="580377" y="811898"/>
                  </a:lnTo>
                  <a:lnTo>
                    <a:pt x="580377" y="802792"/>
                  </a:lnTo>
                  <a:lnTo>
                    <a:pt x="580377" y="566750"/>
                  </a:lnTo>
                </a:path>
                <a:path w="580389" h="819785">
                  <a:moveTo>
                    <a:pt x="0" y="46253"/>
                  </a:moveTo>
                  <a:lnTo>
                    <a:pt x="330" y="699185"/>
                  </a:lnTo>
                </a:path>
                <a:path w="580389" h="819785">
                  <a:moveTo>
                    <a:pt x="62255" y="44843"/>
                  </a:moveTo>
                  <a:lnTo>
                    <a:pt x="521855" y="44843"/>
                  </a:lnTo>
                  <a:lnTo>
                    <a:pt x="529914" y="46723"/>
                  </a:lnTo>
                  <a:lnTo>
                    <a:pt x="536513" y="51687"/>
                  </a:lnTo>
                  <a:lnTo>
                    <a:pt x="540970" y="58725"/>
                  </a:lnTo>
                  <a:lnTo>
                    <a:pt x="542607" y="66827"/>
                  </a:lnTo>
                  <a:lnTo>
                    <a:pt x="542607" y="90855"/>
                  </a:lnTo>
                </a:path>
                <a:path w="580389" h="819785">
                  <a:moveTo>
                    <a:pt x="75768" y="140881"/>
                  </a:moveTo>
                  <a:lnTo>
                    <a:pt x="75768" y="775576"/>
                  </a:lnTo>
                </a:path>
                <a:path w="580389" h="819785">
                  <a:moveTo>
                    <a:pt x="159740" y="302552"/>
                  </a:moveTo>
                  <a:lnTo>
                    <a:pt x="465747" y="302552"/>
                  </a:lnTo>
                </a:path>
                <a:path w="580389" h="819785">
                  <a:moveTo>
                    <a:pt x="244132" y="368490"/>
                  </a:moveTo>
                  <a:lnTo>
                    <a:pt x="381355" y="368490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4404523" y="1501401"/>
            <a:ext cx="461009" cy="816610"/>
            <a:chOff x="4404523" y="1501401"/>
            <a:chExt cx="461009" cy="816610"/>
          </a:xfrm>
        </p:grpSpPr>
        <p:pic>
          <p:nvPicPr>
            <p:cNvPr id="64" name="object 6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24131" y="2212412"/>
              <a:ext cx="89128" cy="9644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456734" y="2212415"/>
              <a:ext cx="312420" cy="96520"/>
            </a:xfrm>
            <a:custGeom>
              <a:avLst/>
              <a:gdLst/>
              <a:ahLst/>
              <a:cxnLst/>
              <a:rect l="l" t="t" r="r" b="b"/>
              <a:pathLst>
                <a:path w="312420" h="96519">
                  <a:moveTo>
                    <a:pt x="178269" y="0"/>
                  </a:moveTo>
                  <a:lnTo>
                    <a:pt x="0" y="48221"/>
                  </a:lnTo>
                  <a:lnTo>
                    <a:pt x="3502" y="66991"/>
                  </a:lnTo>
                  <a:lnTo>
                    <a:pt x="13052" y="82319"/>
                  </a:lnTo>
                  <a:lnTo>
                    <a:pt x="27217" y="92654"/>
                  </a:lnTo>
                  <a:lnTo>
                    <a:pt x="44564" y="96443"/>
                  </a:lnTo>
                  <a:lnTo>
                    <a:pt x="267398" y="96443"/>
                  </a:lnTo>
                  <a:lnTo>
                    <a:pt x="284745" y="92654"/>
                  </a:lnTo>
                  <a:lnTo>
                    <a:pt x="298910" y="82319"/>
                  </a:lnTo>
                  <a:lnTo>
                    <a:pt x="308460" y="66991"/>
                  </a:lnTo>
                  <a:lnTo>
                    <a:pt x="311962" y="48221"/>
                  </a:lnTo>
                  <a:lnTo>
                    <a:pt x="178269" y="0"/>
                  </a:lnTo>
                  <a:close/>
                </a:path>
              </a:pathLst>
            </a:custGeom>
            <a:solidFill>
              <a:srgbClr val="AE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68697" y="2164190"/>
              <a:ext cx="89128" cy="9644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412171" y="2164190"/>
              <a:ext cx="401320" cy="96520"/>
            </a:xfrm>
            <a:custGeom>
              <a:avLst/>
              <a:gdLst/>
              <a:ahLst/>
              <a:cxnLst/>
              <a:rect l="l" t="t" r="r" b="b"/>
              <a:pathLst>
                <a:path w="401320" h="96519">
                  <a:moveTo>
                    <a:pt x="222834" y="0"/>
                  </a:moveTo>
                  <a:lnTo>
                    <a:pt x="0" y="48221"/>
                  </a:lnTo>
                  <a:lnTo>
                    <a:pt x="3502" y="66991"/>
                  </a:lnTo>
                  <a:lnTo>
                    <a:pt x="13052" y="82319"/>
                  </a:lnTo>
                  <a:lnTo>
                    <a:pt x="27217" y="92654"/>
                  </a:lnTo>
                  <a:lnTo>
                    <a:pt x="44564" y="96443"/>
                  </a:lnTo>
                  <a:lnTo>
                    <a:pt x="356527" y="96443"/>
                  </a:lnTo>
                  <a:lnTo>
                    <a:pt x="373873" y="92654"/>
                  </a:lnTo>
                  <a:lnTo>
                    <a:pt x="388038" y="82319"/>
                  </a:lnTo>
                  <a:lnTo>
                    <a:pt x="397589" y="66991"/>
                  </a:lnTo>
                  <a:lnTo>
                    <a:pt x="401091" y="48221"/>
                  </a:lnTo>
                  <a:lnTo>
                    <a:pt x="222834" y="0"/>
                  </a:lnTo>
                  <a:close/>
                </a:path>
              </a:pathLst>
            </a:custGeom>
            <a:solidFill>
              <a:srgbClr val="CED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68691" y="1534073"/>
              <a:ext cx="89141" cy="16878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412175" y="1534073"/>
              <a:ext cx="401320" cy="168910"/>
            </a:xfrm>
            <a:custGeom>
              <a:avLst/>
              <a:gdLst/>
              <a:ahLst/>
              <a:cxnLst/>
              <a:rect l="l" t="t" r="r" b="b"/>
              <a:pathLst>
                <a:path w="401320" h="168910">
                  <a:moveTo>
                    <a:pt x="342252" y="0"/>
                  </a:moveTo>
                  <a:lnTo>
                    <a:pt x="58839" y="0"/>
                  </a:lnTo>
                  <a:lnTo>
                    <a:pt x="10553" y="81559"/>
                  </a:lnTo>
                  <a:lnTo>
                    <a:pt x="6091" y="90380"/>
                  </a:lnTo>
                  <a:lnTo>
                    <a:pt x="2776" y="99893"/>
                  </a:lnTo>
                  <a:lnTo>
                    <a:pt x="711" y="109989"/>
                  </a:lnTo>
                  <a:lnTo>
                    <a:pt x="0" y="120561"/>
                  </a:lnTo>
                  <a:lnTo>
                    <a:pt x="222821" y="168783"/>
                  </a:lnTo>
                  <a:lnTo>
                    <a:pt x="401091" y="120561"/>
                  </a:lnTo>
                  <a:lnTo>
                    <a:pt x="400379" y="109989"/>
                  </a:lnTo>
                  <a:lnTo>
                    <a:pt x="398313" y="99893"/>
                  </a:lnTo>
                  <a:lnTo>
                    <a:pt x="394994" y="90380"/>
                  </a:lnTo>
                  <a:lnTo>
                    <a:pt x="390525" y="81559"/>
                  </a:lnTo>
                  <a:lnTo>
                    <a:pt x="342252" y="0"/>
                  </a:lnTo>
                  <a:close/>
                </a:path>
              </a:pathLst>
            </a:custGeom>
            <a:solidFill>
              <a:srgbClr val="95C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768698" y="1654634"/>
              <a:ext cx="89535" cy="413384"/>
            </a:xfrm>
            <a:custGeom>
              <a:avLst/>
              <a:gdLst/>
              <a:ahLst/>
              <a:cxnLst/>
              <a:rect l="l" t="t" r="r" b="b"/>
              <a:pathLst>
                <a:path w="89535" h="413385">
                  <a:moveTo>
                    <a:pt x="89128" y="0"/>
                  </a:moveTo>
                  <a:lnTo>
                    <a:pt x="44564" y="0"/>
                  </a:lnTo>
                  <a:lnTo>
                    <a:pt x="0" y="413105"/>
                  </a:lnTo>
                  <a:lnTo>
                    <a:pt x="89128" y="192887"/>
                  </a:lnTo>
                  <a:lnTo>
                    <a:pt x="89128" y="0"/>
                  </a:lnTo>
                  <a:close/>
                </a:path>
              </a:pathLst>
            </a:custGeom>
            <a:solidFill>
              <a:srgbClr val="3BB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12170" y="1654644"/>
              <a:ext cx="445770" cy="558165"/>
            </a:xfrm>
            <a:custGeom>
              <a:avLst/>
              <a:gdLst/>
              <a:ahLst/>
              <a:cxnLst/>
              <a:rect l="l" t="t" r="r" b="b"/>
              <a:pathLst>
                <a:path w="445770" h="558164">
                  <a:moveTo>
                    <a:pt x="445655" y="192887"/>
                  </a:moveTo>
                  <a:lnTo>
                    <a:pt x="433908" y="193052"/>
                  </a:lnTo>
                  <a:lnTo>
                    <a:pt x="422567" y="193548"/>
                  </a:lnTo>
                  <a:lnTo>
                    <a:pt x="411645" y="194348"/>
                  </a:lnTo>
                  <a:lnTo>
                    <a:pt x="401091" y="195427"/>
                  </a:lnTo>
                  <a:lnTo>
                    <a:pt x="401091" y="0"/>
                  </a:lnTo>
                  <a:lnTo>
                    <a:pt x="0" y="0"/>
                  </a:lnTo>
                  <a:lnTo>
                    <a:pt x="0" y="364883"/>
                  </a:lnTo>
                  <a:lnTo>
                    <a:pt x="325437" y="404012"/>
                  </a:lnTo>
                  <a:lnTo>
                    <a:pt x="401091" y="557771"/>
                  </a:lnTo>
                  <a:lnTo>
                    <a:pt x="445655" y="557771"/>
                  </a:lnTo>
                  <a:lnTo>
                    <a:pt x="445655" y="192887"/>
                  </a:lnTo>
                  <a:close/>
                </a:path>
              </a:pathLst>
            </a:custGeom>
            <a:solidFill>
              <a:srgbClr val="6DB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412171" y="1850065"/>
              <a:ext cx="401320" cy="362585"/>
            </a:xfrm>
            <a:custGeom>
              <a:avLst/>
              <a:gdLst/>
              <a:ahLst/>
              <a:cxnLst/>
              <a:rect l="l" t="t" r="r" b="b"/>
              <a:pathLst>
                <a:path w="401320" h="362585">
                  <a:moveTo>
                    <a:pt x="401091" y="0"/>
                  </a:moveTo>
                  <a:lnTo>
                    <a:pt x="355982" y="8732"/>
                  </a:lnTo>
                  <a:lnTo>
                    <a:pt x="317424" y="22522"/>
                  </a:lnTo>
                  <a:lnTo>
                    <a:pt x="253532" y="60306"/>
                  </a:lnTo>
                  <a:lnTo>
                    <a:pt x="196558" y="103429"/>
                  </a:lnTo>
                  <a:lnTo>
                    <a:pt x="166646" y="123890"/>
                  </a:lnTo>
                  <a:lnTo>
                    <a:pt x="133642" y="141964"/>
                  </a:lnTo>
                  <a:lnTo>
                    <a:pt x="95937" y="156410"/>
                  </a:lnTo>
                  <a:lnTo>
                    <a:pt x="51926" y="165987"/>
                  </a:lnTo>
                  <a:lnTo>
                    <a:pt x="0" y="169456"/>
                  </a:lnTo>
                  <a:lnTo>
                    <a:pt x="0" y="362343"/>
                  </a:lnTo>
                  <a:lnTo>
                    <a:pt x="401091" y="362343"/>
                  </a:lnTo>
                  <a:lnTo>
                    <a:pt x="401091" y="0"/>
                  </a:lnTo>
                  <a:close/>
                </a:path>
              </a:pathLst>
            </a:custGeom>
            <a:solidFill>
              <a:srgbClr val="95C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768698" y="1509965"/>
              <a:ext cx="67310" cy="48260"/>
            </a:xfrm>
            <a:custGeom>
              <a:avLst/>
              <a:gdLst/>
              <a:ahLst/>
              <a:cxnLst/>
              <a:rect l="l" t="t" r="r" b="b"/>
              <a:pathLst>
                <a:path w="67310" h="48259">
                  <a:moveTo>
                    <a:pt x="44564" y="0"/>
                  </a:moveTo>
                  <a:lnTo>
                    <a:pt x="0" y="0"/>
                  </a:lnTo>
                  <a:lnTo>
                    <a:pt x="0" y="48221"/>
                  </a:lnTo>
                  <a:lnTo>
                    <a:pt x="44564" y="48221"/>
                  </a:lnTo>
                  <a:lnTo>
                    <a:pt x="53238" y="46327"/>
                  </a:lnTo>
                  <a:lnTo>
                    <a:pt x="60323" y="41160"/>
                  </a:lnTo>
                  <a:lnTo>
                    <a:pt x="65100" y="33498"/>
                  </a:lnTo>
                  <a:lnTo>
                    <a:pt x="66852" y="24117"/>
                  </a:lnTo>
                  <a:lnTo>
                    <a:pt x="65100" y="14728"/>
                  </a:lnTo>
                  <a:lnTo>
                    <a:pt x="60323" y="7062"/>
                  </a:lnTo>
                  <a:lnTo>
                    <a:pt x="53238" y="1894"/>
                  </a:lnTo>
                  <a:lnTo>
                    <a:pt x="44564" y="0"/>
                  </a:lnTo>
                  <a:close/>
                </a:path>
              </a:pathLst>
            </a:custGeom>
            <a:solidFill>
              <a:srgbClr val="AE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34452" y="1509959"/>
              <a:ext cx="356870" cy="48260"/>
            </a:xfrm>
            <a:custGeom>
              <a:avLst/>
              <a:gdLst/>
              <a:ahLst/>
              <a:cxnLst/>
              <a:rect l="l" t="t" r="r" b="b"/>
              <a:pathLst>
                <a:path w="356870" h="48259">
                  <a:moveTo>
                    <a:pt x="334238" y="0"/>
                  </a:moveTo>
                  <a:lnTo>
                    <a:pt x="22288" y="0"/>
                  </a:lnTo>
                  <a:lnTo>
                    <a:pt x="13614" y="1894"/>
                  </a:lnTo>
                  <a:lnTo>
                    <a:pt x="6529" y="7062"/>
                  </a:lnTo>
                  <a:lnTo>
                    <a:pt x="1752" y="14728"/>
                  </a:lnTo>
                  <a:lnTo>
                    <a:pt x="0" y="24117"/>
                  </a:lnTo>
                  <a:lnTo>
                    <a:pt x="1752" y="33505"/>
                  </a:lnTo>
                  <a:lnTo>
                    <a:pt x="6529" y="41171"/>
                  </a:lnTo>
                  <a:lnTo>
                    <a:pt x="13614" y="46339"/>
                  </a:lnTo>
                  <a:lnTo>
                    <a:pt x="22288" y="48234"/>
                  </a:lnTo>
                  <a:lnTo>
                    <a:pt x="334238" y="48234"/>
                  </a:lnTo>
                  <a:lnTo>
                    <a:pt x="342912" y="46339"/>
                  </a:lnTo>
                  <a:lnTo>
                    <a:pt x="349997" y="41171"/>
                  </a:lnTo>
                  <a:lnTo>
                    <a:pt x="354775" y="33505"/>
                  </a:lnTo>
                  <a:lnTo>
                    <a:pt x="356527" y="24117"/>
                  </a:lnTo>
                  <a:lnTo>
                    <a:pt x="354775" y="14728"/>
                  </a:lnTo>
                  <a:lnTo>
                    <a:pt x="349997" y="7062"/>
                  </a:lnTo>
                  <a:lnTo>
                    <a:pt x="342912" y="1894"/>
                  </a:lnTo>
                  <a:lnTo>
                    <a:pt x="334238" y="0"/>
                  </a:lnTo>
                  <a:close/>
                </a:path>
              </a:pathLst>
            </a:custGeom>
            <a:solidFill>
              <a:srgbClr val="CED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15001" y="1511879"/>
              <a:ext cx="440055" cy="795655"/>
            </a:xfrm>
            <a:custGeom>
              <a:avLst/>
              <a:gdLst/>
              <a:ahLst/>
              <a:cxnLst/>
              <a:rect l="l" t="t" r="r" b="b"/>
              <a:pathLst>
                <a:path w="440054" h="795655">
                  <a:moveTo>
                    <a:pt x="395998" y="0"/>
                  </a:moveTo>
                  <a:lnTo>
                    <a:pt x="43992" y="0"/>
                  </a:lnTo>
                  <a:lnTo>
                    <a:pt x="35433" y="1885"/>
                  </a:lnTo>
                  <a:lnTo>
                    <a:pt x="28441" y="7027"/>
                  </a:lnTo>
                  <a:lnTo>
                    <a:pt x="23725" y="14653"/>
                  </a:lnTo>
                  <a:lnTo>
                    <a:pt x="21996" y="23990"/>
                  </a:lnTo>
                  <a:lnTo>
                    <a:pt x="23725" y="33334"/>
                  </a:lnTo>
                  <a:lnTo>
                    <a:pt x="28441" y="40963"/>
                  </a:lnTo>
                  <a:lnTo>
                    <a:pt x="35433" y="46107"/>
                  </a:lnTo>
                  <a:lnTo>
                    <a:pt x="43992" y="47993"/>
                  </a:lnTo>
                  <a:lnTo>
                    <a:pt x="395998" y="47993"/>
                  </a:lnTo>
                  <a:lnTo>
                    <a:pt x="404563" y="46107"/>
                  </a:lnTo>
                  <a:lnTo>
                    <a:pt x="411554" y="40963"/>
                  </a:lnTo>
                  <a:lnTo>
                    <a:pt x="416267" y="33334"/>
                  </a:lnTo>
                  <a:lnTo>
                    <a:pt x="417995" y="23990"/>
                  </a:lnTo>
                  <a:lnTo>
                    <a:pt x="416267" y="14653"/>
                  </a:lnTo>
                  <a:lnTo>
                    <a:pt x="411554" y="7027"/>
                  </a:lnTo>
                  <a:lnTo>
                    <a:pt x="404563" y="1885"/>
                  </a:lnTo>
                  <a:lnTo>
                    <a:pt x="395998" y="0"/>
                  </a:lnTo>
                  <a:close/>
                </a:path>
                <a:path w="440054" h="795655">
                  <a:moveTo>
                    <a:pt x="0" y="699084"/>
                  </a:moveTo>
                  <a:lnTo>
                    <a:pt x="440004" y="699084"/>
                  </a:lnTo>
                </a:path>
                <a:path w="440054" h="795655">
                  <a:moveTo>
                    <a:pt x="440004" y="143979"/>
                  </a:moveTo>
                  <a:lnTo>
                    <a:pt x="0" y="143979"/>
                  </a:lnTo>
                </a:path>
                <a:path w="440054" h="795655">
                  <a:moveTo>
                    <a:pt x="43992" y="47993"/>
                  </a:moveTo>
                  <a:lnTo>
                    <a:pt x="10426" y="105155"/>
                  </a:lnTo>
                  <a:lnTo>
                    <a:pt x="0" y="143979"/>
                  </a:lnTo>
                  <a:lnTo>
                    <a:pt x="0" y="699084"/>
                  </a:lnTo>
                  <a:lnTo>
                    <a:pt x="3457" y="717764"/>
                  </a:lnTo>
                  <a:lnTo>
                    <a:pt x="12885" y="733020"/>
                  </a:lnTo>
                  <a:lnTo>
                    <a:pt x="26869" y="743305"/>
                  </a:lnTo>
                  <a:lnTo>
                    <a:pt x="43992" y="747077"/>
                  </a:lnTo>
                  <a:lnTo>
                    <a:pt x="47452" y="765758"/>
                  </a:lnTo>
                  <a:lnTo>
                    <a:pt x="56884" y="781013"/>
                  </a:lnTo>
                  <a:lnTo>
                    <a:pt x="70872" y="791299"/>
                  </a:lnTo>
                  <a:lnTo>
                    <a:pt x="87998" y="795070"/>
                  </a:lnTo>
                  <a:lnTo>
                    <a:pt x="351993" y="795070"/>
                  </a:lnTo>
                  <a:lnTo>
                    <a:pt x="369123" y="791299"/>
                  </a:lnTo>
                  <a:lnTo>
                    <a:pt x="383111" y="781013"/>
                  </a:lnTo>
                  <a:lnTo>
                    <a:pt x="392541" y="765758"/>
                  </a:lnTo>
                  <a:lnTo>
                    <a:pt x="395998" y="747077"/>
                  </a:lnTo>
                </a:path>
                <a:path w="440054" h="795655">
                  <a:moveTo>
                    <a:pt x="440004" y="335940"/>
                  </a:moveTo>
                  <a:lnTo>
                    <a:pt x="389332" y="339308"/>
                  </a:lnTo>
                  <a:lnTo>
                    <a:pt x="346299" y="348619"/>
                  </a:lnTo>
                  <a:lnTo>
                    <a:pt x="309377" y="362685"/>
                  </a:lnTo>
                  <a:lnTo>
                    <a:pt x="247756" y="400327"/>
                  </a:lnTo>
                  <a:lnTo>
                    <a:pt x="220002" y="421525"/>
                  </a:lnTo>
                  <a:lnTo>
                    <a:pt x="192247" y="442723"/>
                  </a:lnTo>
                  <a:lnTo>
                    <a:pt x="162964" y="462733"/>
                  </a:lnTo>
                  <a:lnTo>
                    <a:pt x="130626" y="480365"/>
                  </a:lnTo>
                  <a:lnTo>
                    <a:pt x="93704" y="494431"/>
                  </a:lnTo>
                  <a:lnTo>
                    <a:pt x="50671" y="503743"/>
                  </a:lnTo>
                  <a:lnTo>
                    <a:pt x="0" y="507111"/>
                  </a:lnTo>
                </a:path>
                <a:path w="440054" h="795655">
                  <a:moveTo>
                    <a:pt x="395998" y="47993"/>
                  </a:moveTo>
                  <a:lnTo>
                    <a:pt x="429564" y="105155"/>
                  </a:lnTo>
                  <a:lnTo>
                    <a:pt x="440004" y="143979"/>
                  </a:lnTo>
                  <a:lnTo>
                    <a:pt x="440004" y="699084"/>
                  </a:lnTo>
                  <a:lnTo>
                    <a:pt x="436544" y="717764"/>
                  </a:lnTo>
                  <a:lnTo>
                    <a:pt x="427112" y="733020"/>
                  </a:lnTo>
                  <a:lnTo>
                    <a:pt x="413124" y="743305"/>
                  </a:lnTo>
                  <a:lnTo>
                    <a:pt x="395998" y="747077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2459407" y="2995489"/>
            <a:ext cx="931544" cy="819785"/>
            <a:chOff x="2459407" y="2995489"/>
            <a:chExt cx="931544" cy="819785"/>
          </a:xfrm>
        </p:grpSpPr>
        <p:pic>
          <p:nvPicPr>
            <p:cNvPr id="77" name="object 7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73049" y="3282247"/>
              <a:ext cx="138150" cy="10933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8794" y="3282242"/>
              <a:ext cx="138163" cy="10933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2898114" y="306377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54635" y="0"/>
                  </a:moveTo>
                  <a:lnTo>
                    <a:pt x="0" y="0"/>
                  </a:lnTo>
                  <a:lnTo>
                    <a:pt x="0" y="54635"/>
                  </a:lnTo>
                  <a:lnTo>
                    <a:pt x="54635" y="54635"/>
                  </a:lnTo>
                  <a:lnTo>
                    <a:pt x="54635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11203" y="3118406"/>
              <a:ext cx="628015" cy="109220"/>
            </a:xfrm>
            <a:custGeom>
              <a:avLst/>
              <a:gdLst/>
              <a:ahLst/>
              <a:cxnLst/>
              <a:rect l="l" t="t" r="r" b="b"/>
              <a:pathLst>
                <a:path w="628014" h="109219">
                  <a:moveTo>
                    <a:pt x="518375" y="0"/>
                  </a:moveTo>
                  <a:lnTo>
                    <a:pt x="109207" y="0"/>
                  </a:lnTo>
                  <a:lnTo>
                    <a:pt x="66699" y="8582"/>
                  </a:lnTo>
                  <a:lnTo>
                    <a:pt x="31986" y="31986"/>
                  </a:lnTo>
                  <a:lnTo>
                    <a:pt x="8582" y="66699"/>
                  </a:lnTo>
                  <a:lnTo>
                    <a:pt x="0" y="109207"/>
                  </a:lnTo>
                  <a:lnTo>
                    <a:pt x="627595" y="109207"/>
                  </a:lnTo>
                  <a:lnTo>
                    <a:pt x="619013" y="66699"/>
                  </a:lnTo>
                  <a:lnTo>
                    <a:pt x="595607" y="31986"/>
                  </a:lnTo>
                  <a:lnTo>
                    <a:pt x="560891" y="8582"/>
                  </a:lnTo>
                  <a:lnTo>
                    <a:pt x="518375" y="0"/>
                  </a:lnTo>
                  <a:close/>
                </a:path>
              </a:pathLst>
            </a:custGeom>
            <a:solidFill>
              <a:srgbClr val="CED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11196" y="3133135"/>
              <a:ext cx="628015" cy="94615"/>
            </a:xfrm>
            <a:custGeom>
              <a:avLst/>
              <a:gdLst/>
              <a:ahLst/>
              <a:cxnLst/>
              <a:rect l="l" t="t" r="r" b="b"/>
              <a:pathLst>
                <a:path w="628014" h="94614">
                  <a:moveTo>
                    <a:pt x="573138" y="0"/>
                  </a:moveTo>
                  <a:lnTo>
                    <a:pt x="579383" y="12542"/>
                  </a:lnTo>
                  <a:lnTo>
                    <a:pt x="584009" y="25931"/>
                  </a:lnTo>
                  <a:lnTo>
                    <a:pt x="586882" y="40042"/>
                  </a:lnTo>
                  <a:lnTo>
                    <a:pt x="587870" y="54749"/>
                  </a:lnTo>
                  <a:lnTo>
                    <a:pt x="7493" y="54749"/>
                  </a:lnTo>
                  <a:lnTo>
                    <a:pt x="4291" y="64182"/>
                  </a:lnTo>
                  <a:lnTo>
                    <a:pt x="1941" y="73974"/>
                  </a:lnTo>
                  <a:lnTo>
                    <a:pt x="493" y="84085"/>
                  </a:lnTo>
                  <a:lnTo>
                    <a:pt x="0" y="94475"/>
                  </a:lnTo>
                  <a:lnTo>
                    <a:pt x="627595" y="94475"/>
                  </a:lnTo>
                  <a:lnTo>
                    <a:pt x="623664" y="65349"/>
                  </a:lnTo>
                  <a:lnTo>
                    <a:pt x="612573" y="39193"/>
                  </a:lnTo>
                  <a:lnTo>
                    <a:pt x="595379" y="17060"/>
                  </a:lnTo>
                  <a:lnTo>
                    <a:pt x="573138" y="0"/>
                  </a:lnTo>
                  <a:close/>
                </a:path>
              </a:pathLst>
            </a:custGeom>
            <a:solidFill>
              <a:srgbClr val="AE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11196" y="3282247"/>
              <a:ext cx="628650" cy="519430"/>
            </a:xfrm>
            <a:custGeom>
              <a:avLst/>
              <a:gdLst/>
              <a:ahLst/>
              <a:cxnLst/>
              <a:rect l="l" t="t" r="r" b="b"/>
              <a:pathLst>
                <a:path w="628650" h="519429">
                  <a:moveTo>
                    <a:pt x="628307" y="0"/>
                  </a:moveTo>
                  <a:lnTo>
                    <a:pt x="0" y="0"/>
                  </a:lnTo>
                  <a:lnTo>
                    <a:pt x="0" y="397294"/>
                  </a:lnTo>
                  <a:lnTo>
                    <a:pt x="9580" y="444743"/>
                  </a:lnTo>
                  <a:lnTo>
                    <a:pt x="35709" y="483493"/>
                  </a:lnTo>
                  <a:lnTo>
                    <a:pt x="74462" y="509620"/>
                  </a:lnTo>
                  <a:lnTo>
                    <a:pt x="121920" y="519201"/>
                  </a:lnTo>
                  <a:lnTo>
                    <a:pt x="506399" y="519201"/>
                  </a:lnTo>
                  <a:lnTo>
                    <a:pt x="553849" y="509620"/>
                  </a:lnTo>
                  <a:lnTo>
                    <a:pt x="592599" y="483493"/>
                  </a:lnTo>
                  <a:lnTo>
                    <a:pt x="618726" y="444743"/>
                  </a:lnTo>
                  <a:lnTo>
                    <a:pt x="628307" y="397294"/>
                  </a:lnTo>
                  <a:lnTo>
                    <a:pt x="628307" y="0"/>
                  </a:lnTo>
                  <a:close/>
                </a:path>
              </a:pathLst>
            </a:custGeom>
            <a:solidFill>
              <a:srgbClr val="CED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83878" y="3227615"/>
              <a:ext cx="683260" cy="574040"/>
            </a:xfrm>
            <a:custGeom>
              <a:avLst/>
              <a:gdLst/>
              <a:ahLst/>
              <a:cxnLst/>
              <a:rect l="l" t="t" r="r" b="b"/>
              <a:pathLst>
                <a:path w="683260" h="574039">
                  <a:moveTo>
                    <a:pt x="655624" y="54648"/>
                  </a:moveTo>
                  <a:lnTo>
                    <a:pt x="614819" y="54648"/>
                  </a:lnTo>
                  <a:lnTo>
                    <a:pt x="614819" y="450621"/>
                  </a:lnTo>
                  <a:lnTo>
                    <a:pt x="608342" y="482701"/>
                  </a:lnTo>
                  <a:lnTo>
                    <a:pt x="590677" y="508901"/>
                  </a:lnTo>
                  <a:lnTo>
                    <a:pt x="564476" y="526567"/>
                  </a:lnTo>
                  <a:lnTo>
                    <a:pt x="532396" y="533044"/>
                  </a:lnTo>
                  <a:lnTo>
                    <a:pt x="108432" y="533044"/>
                  </a:lnTo>
                  <a:lnTo>
                    <a:pt x="91338" y="531850"/>
                  </a:lnTo>
                  <a:lnTo>
                    <a:pt x="74968" y="528383"/>
                  </a:lnTo>
                  <a:lnTo>
                    <a:pt x="59499" y="522820"/>
                  </a:lnTo>
                  <a:lnTo>
                    <a:pt x="45072" y="515302"/>
                  </a:lnTo>
                  <a:lnTo>
                    <a:pt x="64173" y="539254"/>
                  </a:lnTo>
                  <a:lnTo>
                    <a:pt x="88633" y="557733"/>
                  </a:lnTo>
                  <a:lnTo>
                    <a:pt x="117348" y="569633"/>
                  </a:lnTo>
                  <a:lnTo>
                    <a:pt x="149237" y="573849"/>
                  </a:lnTo>
                  <a:lnTo>
                    <a:pt x="533704" y="573849"/>
                  </a:lnTo>
                  <a:lnTo>
                    <a:pt x="581152" y="564261"/>
                  </a:lnTo>
                  <a:lnTo>
                    <a:pt x="619912" y="538137"/>
                  </a:lnTo>
                  <a:lnTo>
                    <a:pt x="646036" y="499376"/>
                  </a:lnTo>
                  <a:lnTo>
                    <a:pt x="655624" y="451929"/>
                  </a:lnTo>
                  <a:lnTo>
                    <a:pt x="655624" y="54648"/>
                  </a:lnTo>
                  <a:close/>
                </a:path>
                <a:path w="683260" h="574039">
                  <a:moveTo>
                    <a:pt x="683094" y="27317"/>
                  </a:moveTo>
                  <a:lnTo>
                    <a:pt x="680948" y="16687"/>
                  </a:lnTo>
                  <a:lnTo>
                    <a:pt x="675093" y="8001"/>
                  </a:lnTo>
                  <a:lnTo>
                    <a:pt x="666407" y="2146"/>
                  </a:lnTo>
                  <a:lnTo>
                    <a:pt x="655777" y="0"/>
                  </a:lnTo>
                  <a:lnTo>
                    <a:pt x="27317" y="0"/>
                  </a:lnTo>
                  <a:lnTo>
                    <a:pt x="16687" y="2146"/>
                  </a:lnTo>
                  <a:lnTo>
                    <a:pt x="8001" y="8001"/>
                  </a:lnTo>
                  <a:lnTo>
                    <a:pt x="2146" y="16687"/>
                  </a:lnTo>
                  <a:lnTo>
                    <a:pt x="0" y="27317"/>
                  </a:lnTo>
                  <a:lnTo>
                    <a:pt x="2146" y="37960"/>
                  </a:lnTo>
                  <a:lnTo>
                    <a:pt x="8001" y="46634"/>
                  </a:lnTo>
                  <a:lnTo>
                    <a:pt x="16687" y="52489"/>
                  </a:lnTo>
                  <a:lnTo>
                    <a:pt x="27317" y="54635"/>
                  </a:lnTo>
                  <a:lnTo>
                    <a:pt x="655777" y="54635"/>
                  </a:lnTo>
                  <a:lnTo>
                    <a:pt x="666407" y="52489"/>
                  </a:lnTo>
                  <a:lnTo>
                    <a:pt x="675093" y="46634"/>
                  </a:lnTo>
                  <a:lnTo>
                    <a:pt x="680948" y="37960"/>
                  </a:lnTo>
                  <a:lnTo>
                    <a:pt x="683094" y="27317"/>
                  </a:lnTo>
                  <a:close/>
                </a:path>
              </a:pathLst>
            </a:custGeom>
            <a:solidFill>
              <a:srgbClr val="AE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57118" y="3009133"/>
              <a:ext cx="137160" cy="55244"/>
            </a:xfrm>
            <a:custGeom>
              <a:avLst/>
              <a:gdLst/>
              <a:ahLst/>
              <a:cxnLst/>
              <a:rect l="l" t="t" r="r" b="b"/>
              <a:pathLst>
                <a:path w="137160" h="55244">
                  <a:moveTo>
                    <a:pt x="109308" y="0"/>
                  </a:moveTo>
                  <a:lnTo>
                    <a:pt x="27317" y="0"/>
                  </a:lnTo>
                  <a:lnTo>
                    <a:pt x="16684" y="2146"/>
                  </a:lnTo>
                  <a:lnTo>
                    <a:pt x="8001" y="8001"/>
                  </a:lnTo>
                  <a:lnTo>
                    <a:pt x="2146" y="16684"/>
                  </a:lnTo>
                  <a:lnTo>
                    <a:pt x="0" y="27317"/>
                  </a:lnTo>
                  <a:lnTo>
                    <a:pt x="2146" y="37951"/>
                  </a:lnTo>
                  <a:lnTo>
                    <a:pt x="8001" y="46634"/>
                  </a:lnTo>
                  <a:lnTo>
                    <a:pt x="16684" y="52488"/>
                  </a:lnTo>
                  <a:lnTo>
                    <a:pt x="27317" y="54635"/>
                  </a:lnTo>
                  <a:lnTo>
                    <a:pt x="109308" y="54635"/>
                  </a:lnTo>
                  <a:lnTo>
                    <a:pt x="119942" y="52488"/>
                  </a:lnTo>
                  <a:lnTo>
                    <a:pt x="128625" y="46634"/>
                  </a:lnTo>
                  <a:lnTo>
                    <a:pt x="134479" y="37951"/>
                  </a:lnTo>
                  <a:lnTo>
                    <a:pt x="136626" y="27317"/>
                  </a:lnTo>
                  <a:lnTo>
                    <a:pt x="134479" y="16684"/>
                  </a:lnTo>
                  <a:lnTo>
                    <a:pt x="128625" y="8001"/>
                  </a:lnTo>
                  <a:lnTo>
                    <a:pt x="119942" y="2146"/>
                  </a:lnTo>
                  <a:lnTo>
                    <a:pt x="109308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81492" y="3226197"/>
              <a:ext cx="688340" cy="55244"/>
            </a:xfrm>
            <a:custGeom>
              <a:avLst/>
              <a:gdLst/>
              <a:ahLst/>
              <a:cxnLst/>
              <a:rect l="l" t="t" r="r" b="b"/>
              <a:pathLst>
                <a:path w="688339" h="55245">
                  <a:moveTo>
                    <a:pt x="371449" y="55067"/>
                  </a:moveTo>
                  <a:lnTo>
                    <a:pt x="660374" y="55067"/>
                  </a:lnTo>
                  <a:lnTo>
                    <a:pt x="671080" y="52902"/>
                  </a:lnTo>
                  <a:lnTo>
                    <a:pt x="679824" y="47001"/>
                  </a:lnTo>
                  <a:lnTo>
                    <a:pt x="685720" y="38249"/>
                  </a:lnTo>
                  <a:lnTo>
                    <a:pt x="687882" y="27533"/>
                  </a:lnTo>
                  <a:lnTo>
                    <a:pt x="685720" y="16812"/>
                  </a:lnTo>
                  <a:lnTo>
                    <a:pt x="679824" y="8061"/>
                  </a:lnTo>
                  <a:lnTo>
                    <a:pt x="671080" y="2162"/>
                  </a:lnTo>
                  <a:lnTo>
                    <a:pt x="660374" y="0"/>
                  </a:lnTo>
                  <a:lnTo>
                    <a:pt x="27508" y="0"/>
                  </a:lnTo>
                  <a:lnTo>
                    <a:pt x="16802" y="2162"/>
                  </a:lnTo>
                  <a:lnTo>
                    <a:pt x="8058" y="8061"/>
                  </a:lnTo>
                  <a:lnTo>
                    <a:pt x="2162" y="16812"/>
                  </a:lnTo>
                  <a:lnTo>
                    <a:pt x="0" y="27533"/>
                  </a:lnTo>
                  <a:lnTo>
                    <a:pt x="2162" y="38249"/>
                  </a:lnTo>
                  <a:lnTo>
                    <a:pt x="8058" y="47001"/>
                  </a:lnTo>
                  <a:lnTo>
                    <a:pt x="16802" y="52902"/>
                  </a:lnTo>
                  <a:lnTo>
                    <a:pt x="27508" y="55067"/>
                  </a:lnTo>
                  <a:lnTo>
                    <a:pt x="343941" y="55067"/>
                  </a:lnTo>
                  <a:lnTo>
                    <a:pt x="371449" y="55067"/>
                  </a:lnTo>
                  <a:close/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46160" y="2995489"/>
              <a:ext cx="158546" cy="7602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2609000" y="3116114"/>
              <a:ext cx="633095" cy="688975"/>
            </a:xfrm>
            <a:custGeom>
              <a:avLst/>
              <a:gdLst/>
              <a:ahLst/>
              <a:cxnLst/>
              <a:rect l="l" t="t" r="r" b="b"/>
              <a:pathLst>
                <a:path w="633094" h="688975">
                  <a:moveTo>
                    <a:pt x="632701" y="165150"/>
                  </a:moveTo>
                  <a:lnTo>
                    <a:pt x="632701" y="565619"/>
                  </a:lnTo>
                  <a:lnTo>
                    <a:pt x="623055" y="613452"/>
                  </a:lnTo>
                  <a:lnTo>
                    <a:pt x="596749" y="652513"/>
                  </a:lnTo>
                  <a:lnTo>
                    <a:pt x="557729" y="678848"/>
                  </a:lnTo>
                  <a:lnTo>
                    <a:pt x="509943" y="688505"/>
                  </a:lnTo>
                  <a:lnTo>
                    <a:pt x="206400" y="688505"/>
                  </a:lnTo>
                  <a:lnTo>
                    <a:pt x="178892" y="688505"/>
                  </a:lnTo>
                  <a:lnTo>
                    <a:pt x="122770" y="688505"/>
                  </a:lnTo>
                  <a:lnTo>
                    <a:pt x="74982" y="678848"/>
                  </a:lnTo>
                  <a:lnTo>
                    <a:pt x="35958" y="652513"/>
                  </a:lnTo>
                  <a:lnTo>
                    <a:pt x="9647" y="613452"/>
                  </a:lnTo>
                  <a:lnTo>
                    <a:pt x="0" y="565619"/>
                  </a:lnTo>
                  <a:lnTo>
                    <a:pt x="0" y="165150"/>
                  </a:lnTo>
                </a:path>
                <a:path w="633094" h="688975">
                  <a:moveTo>
                    <a:pt x="632866" y="110083"/>
                  </a:moveTo>
                  <a:lnTo>
                    <a:pt x="624223" y="67229"/>
                  </a:lnTo>
                  <a:lnTo>
                    <a:pt x="600654" y="32238"/>
                  </a:lnTo>
                  <a:lnTo>
                    <a:pt x="565695" y="8649"/>
                  </a:lnTo>
                  <a:lnTo>
                    <a:pt x="522884" y="0"/>
                  </a:lnTo>
                  <a:lnTo>
                    <a:pt x="481482" y="0"/>
                  </a:lnTo>
                  <a:lnTo>
                    <a:pt x="453974" y="0"/>
                  </a:lnTo>
                  <a:lnTo>
                    <a:pt x="109981" y="0"/>
                  </a:lnTo>
                  <a:lnTo>
                    <a:pt x="67170" y="8649"/>
                  </a:lnTo>
                  <a:lnTo>
                    <a:pt x="32211" y="32238"/>
                  </a:lnTo>
                  <a:lnTo>
                    <a:pt x="8642" y="67229"/>
                  </a:lnTo>
                  <a:lnTo>
                    <a:pt x="0" y="110083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59407" y="3270787"/>
              <a:ext cx="160070" cy="13115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34627" y="3270787"/>
              <a:ext cx="155968" cy="13115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897925" y="306103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4">
                  <a:moveTo>
                    <a:pt x="55016" y="0"/>
                  </a:moveTo>
                  <a:lnTo>
                    <a:pt x="55016" y="55079"/>
                  </a:lnTo>
                </a:path>
                <a:path w="55244" h="55244">
                  <a:moveTo>
                    <a:pt x="0" y="0"/>
                  </a:moveTo>
                  <a:lnTo>
                    <a:pt x="0" y="55079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465595" y="2994214"/>
            <a:ext cx="339090" cy="821055"/>
            <a:chOff x="4465595" y="2994214"/>
            <a:chExt cx="339090" cy="821055"/>
          </a:xfrm>
        </p:grpSpPr>
        <p:pic>
          <p:nvPicPr>
            <p:cNvPr id="92" name="object 9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73910" y="2998520"/>
              <a:ext cx="122175" cy="9576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469909" y="3094273"/>
              <a:ext cx="330200" cy="716915"/>
            </a:xfrm>
            <a:custGeom>
              <a:avLst/>
              <a:gdLst/>
              <a:ahLst/>
              <a:cxnLst/>
              <a:rect l="l" t="t" r="r" b="b"/>
              <a:pathLst>
                <a:path w="330200" h="716914">
                  <a:moveTo>
                    <a:pt x="297497" y="0"/>
                  </a:moveTo>
                  <a:lnTo>
                    <a:pt x="32677" y="0"/>
                  </a:lnTo>
                  <a:lnTo>
                    <a:pt x="19957" y="2569"/>
                  </a:lnTo>
                  <a:lnTo>
                    <a:pt x="9571" y="9577"/>
                  </a:lnTo>
                  <a:lnTo>
                    <a:pt x="2567" y="19968"/>
                  </a:lnTo>
                  <a:lnTo>
                    <a:pt x="0" y="32689"/>
                  </a:lnTo>
                  <a:lnTo>
                    <a:pt x="0" y="683818"/>
                  </a:lnTo>
                  <a:lnTo>
                    <a:pt x="2567" y="696545"/>
                  </a:lnTo>
                  <a:lnTo>
                    <a:pt x="9571" y="706935"/>
                  </a:lnTo>
                  <a:lnTo>
                    <a:pt x="19957" y="713940"/>
                  </a:lnTo>
                  <a:lnTo>
                    <a:pt x="32677" y="716508"/>
                  </a:lnTo>
                  <a:lnTo>
                    <a:pt x="297497" y="716508"/>
                  </a:lnTo>
                  <a:lnTo>
                    <a:pt x="310218" y="713940"/>
                  </a:lnTo>
                  <a:lnTo>
                    <a:pt x="320609" y="706935"/>
                  </a:lnTo>
                  <a:lnTo>
                    <a:pt x="327617" y="696545"/>
                  </a:lnTo>
                  <a:lnTo>
                    <a:pt x="330187" y="683818"/>
                  </a:lnTo>
                  <a:lnTo>
                    <a:pt x="330187" y="32689"/>
                  </a:lnTo>
                  <a:lnTo>
                    <a:pt x="327617" y="19968"/>
                  </a:lnTo>
                  <a:lnTo>
                    <a:pt x="320609" y="9577"/>
                  </a:lnTo>
                  <a:lnTo>
                    <a:pt x="310218" y="2569"/>
                  </a:lnTo>
                  <a:lnTo>
                    <a:pt x="297497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720846" y="3094278"/>
              <a:ext cx="79375" cy="716915"/>
            </a:xfrm>
            <a:custGeom>
              <a:avLst/>
              <a:gdLst/>
              <a:ahLst/>
              <a:cxnLst/>
              <a:rect l="l" t="t" r="r" b="b"/>
              <a:pathLst>
                <a:path w="79375" h="716914">
                  <a:moveTo>
                    <a:pt x="46227" y="0"/>
                  </a:moveTo>
                  <a:lnTo>
                    <a:pt x="0" y="0"/>
                  </a:lnTo>
                  <a:lnTo>
                    <a:pt x="12853" y="2594"/>
                  </a:lnTo>
                  <a:lnTo>
                    <a:pt x="23348" y="9671"/>
                  </a:lnTo>
                  <a:lnTo>
                    <a:pt x="30425" y="20166"/>
                  </a:lnTo>
                  <a:lnTo>
                    <a:pt x="33019" y="33020"/>
                  </a:lnTo>
                  <a:lnTo>
                    <a:pt x="33019" y="683488"/>
                  </a:lnTo>
                  <a:lnTo>
                    <a:pt x="30425" y="696341"/>
                  </a:lnTo>
                  <a:lnTo>
                    <a:pt x="23348" y="706837"/>
                  </a:lnTo>
                  <a:lnTo>
                    <a:pt x="12853" y="713913"/>
                  </a:lnTo>
                  <a:lnTo>
                    <a:pt x="0" y="716508"/>
                  </a:lnTo>
                  <a:lnTo>
                    <a:pt x="46227" y="716508"/>
                  </a:lnTo>
                  <a:lnTo>
                    <a:pt x="59081" y="713913"/>
                  </a:lnTo>
                  <a:lnTo>
                    <a:pt x="69576" y="706837"/>
                  </a:lnTo>
                  <a:lnTo>
                    <a:pt x="76653" y="696341"/>
                  </a:lnTo>
                  <a:lnTo>
                    <a:pt x="79247" y="683488"/>
                  </a:lnTo>
                  <a:lnTo>
                    <a:pt x="79247" y="33020"/>
                  </a:lnTo>
                  <a:lnTo>
                    <a:pt x="76653" y="20166"/>
                  </a:lnTo>
                  <a:lnTo>
                    <a:pt x="69576" y="9671"/>
                  </a:lnTo>
                  <a:lnTo>
                    <a:pt x="59081" y="2594"/>
                  </a:lnTo>
                  <a:lnTo>
                    <a:pt x="46227" y="0"/>
                  </a:lnTo>
                  <a:close/>
                </a:path>
              </a:pathLst>
            </a:custGeom>
            <a:solidFill>
              <a:srgbClr val="595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469907" y="3094278"/>
              <a:ext cx="330200" cy="73025"/>
            </a:xfrm>
            <a:custGeom>
              <a:avLst/>
              <a:gdLst/>
              <a:ahLst/>
              <a:cxnLst/>
              <a:rect l="l" t="t" r="r" b="b"/>
              <a:pathLst>
                <a:path w="330200" h="73025">
                  <a:moveTo>
                    <a:pt x="297167" y="0"/>
                  </a:moveTo>
                  <a:lnTo>
                    <a:pt x="33020" y="0"/>
                  </a:lnTo>
                  <a:lnTo>
                    <a:pt x="20166" y="2594"/>
                  </a:lnTo>
                  <a:lnTo>
                    <a:pt x="9671" y="9671"/>
                  </a:lnTo>
                  <a:lnTo>
                    <a:pt x="2594" y="20166"/>
                  </a:lnTo>
                  <a:lnTo>
                    <a:pt x="0" y="33020"/>
                  </a:lnTo>
                  <a:lnTo>
                    <a:pt x="0" y="72644"/>
                  </a:lnTo>
                  <a:lnTo>
                    <a:pt x="330187" y="72644"/>
                  </a:lnTo>
                  <a:lnTo>
                    <a:pt x="330187" y="33020"/>
                  </a:lnTo>
                  <a:lnTo>
                    <a:pt x="327592" y="20166"/>
                  </a:lnTo>
                  <a:lnTo>
                    <a:pt x="320516" y="9671"/>
                  </a:lnTo>
                  <a:lnTo>
                    <a:pt x="310020" y="2594"/>
                  </a:lnTo>
                  <a:lnTo>
                    <a:pt x="297167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20846" y="3094278"/>
              <a:ext cx="79248" cy="7264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469906" y="3738138"/>
              <a:ext cx="330200" cy="73025"/>
            </a:xfrm>
            <a:custGeom>
              <a:avLst/>
              <a:gdLst/>
              <a:ahLst/>
              <a:cxnLst/>
              <a:rect l="l" t="t" r="r" b="b"/>
              <a:pathLst>
                <a:path w="330200" h="73025">
                  <a:moveTo>
                    <a:pt x="330187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2594" y="52477"/>
                  </a:lnTo>
                  <a:lnTo>
                    <a:pt x="9671" y="62972"/>
                  </a:lnTo>
                  <a:lnTo>
                    <a:pt x="20166" y="70049"/>
                  </a:lnTo>
                  <a:lnTo>
                    <a:pt x="33020" y="72644"/>
                  </a:lnTo>
                  <a:lnTo>
                    <a:pt x="297167" y="72644"/>
                  </a:lnTo>
                  <a:lnTo>
                    <a:pt x="310020" y="70049"/>
                  </a:lnTo>
                  <a:lnTo>
                    <a:pt x="320516" y="62972"/>
                  </a:lnTo>
                  <a:lnTo>
                    <a:pt x="327592" y="52477"/>
                  </a:lnTo>
                  <a:lnTo>
                    <a:pt x="330187" y="39624"/>
                  </a:lnTo>
                  <a:lnTo>
                    <a:pt x="330187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20846" y="3738138"/>
              <a:ext cx="79248" cy="7264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67143" y="3356773"/>
              <a:ext cx="141554" cy="198120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476073" y="3098989"/>
              <a:ext cx="318135" cy="706120"/>
            </a:xfrm>
            <a:custGeom>
              <a:avLst/>
              <a:gdLst/>
              <a:ahLst/>
              <a:cxnLst/>
              <a:rect l="l" t="t" r="r" b="b"/>
              <a:pathLst>
                <a:path w="318135" h="706120">
                  <a:moveTo>
                    <a:pt x="317855" y="428523"/>
                  </a:moveTo>
                  <a:lnTo>
                    <a:pt x="317855" y="673442"/>
                  </a:lnTo>
                  <a:lnTo>
                    <a:pt x="315383" y="685966"/>
                  </a:lnTo>
                  <a:lnTo>
                    <a:pt x="308640" y="696196"/>
                  </a:lnTo>
                  <a:lnTo>
                    <a:pt x="298637" y="703094"/>
                  </a:lnTo>
                  <a:lnTo>
                    <a:pt x="286385" y="705624"/>
                  </a:lnTo>
                  <a:lnTo>
                    <a:pt x="31457" y="705624"/>
                  </a:lnTo>
                  <a:lnTo>
                    <a:pt x="19213" y="703094"/>
                  </a:lnTo>
                  <a:lnTo>
                    <a:pt x="9213" y="696196"/>
                  </a:lnTo>
                  <a:lnTo>
                    <a:pt x="2472" y="685966"/>
                  </a:lnTo>
                  <a:lnTo>
                    <a:pt x="0" y="673442"/>
                  </a:lnTo>
                  <a:lnTo>
                    <a:pt x="0" y="197421"/>
                  </a:lnTo>
                  <a:lnTo>
                    <a:pt x="0" y="140411"/>
                  </a:lnTo>
                  <a:lnTo>
                    <a:pt x="0" y="32194"/>
                  </a:lnTo>
                  <a:lnTo>
                    <a:pt x="2472" y="19663"/>
                  </a:lnTo>
                  <a:lnTo>
                    <a:pt x="9213" y="9429"/>
                  </a:lnTo>
                  <a:lnTo>
                    <a:pt x="19213" y="2530"/>
                  </a:lnTo>
                  <a:lnTo>
                    <a:pt x="31457" y="0"/>
                  </a:lnTo>
                  <a:lnTo>
                    <a:pt x="286385" y="0"/>
                  </a:lnTo>
                  <a:lnTo>
                    <a:pt x="298637" y="2530"/>
                  </a:lnTo>
                  <a:lnTo>
                    <a:pt x="308640" y="9429"/>
                  </a:lnTo>
                  <a:lnTo>
                    <a:pt x="315383" y="19663"/>
                  </a:lnTo>
                  <a:lnTo>
                    <a:pt x="317855" y="32194"/>
                  </a:lnTo>
                  <a:lnTo>
                    <a:pt x="317855" y="372046"/>
                  </a:lnTo>
                  <a:lnTo>
                    <a:pt x="317855" y="428523"/>
                  </a:lnTo>
                  <a:close/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65722" y="2994214"/>
              <a:ext cx="138556" cy="115252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4476073" y="3170528"/>
              <a:ext cx="318135" cy="562610"/>
            </a:xfrm>
            <a:custGeom>
              <a:avLst/>
              <a:gdLst/>
              <a:ahLst/>
              <a:cxnLst/>
              <a:rect l="l" t="t" r="r" b="b"/>
              <a:pathLst>
                <a:path w="318135" h="562610">
                  <a:moveTo>
                    <a:pt x="317855" y="562546"/>
                  </a:moveTo>
                  <a:lnTo>
                    <a:pt x="0" y="562546"/>
                  </a:lnTo>
                </a:path>
                <a:path w="318135" h="562610">
                  <a:moveTo>
                    <a:pt x="317855" y="0"/>
                  </a:moveTo>
                  <a:lnTo>
                    <a:pt x="0" y="0"/>
                  </a:lnTo>
                </a:path>
                <a:path w="318135" h="562610">
                  <a:moveTo>
                    <a:pt x="158927" y="42278"/>
                  </a:moveTo>
                  <a:lnTo>
                    <a:pt x="158927" y="107302"/>
                  </a:lnTo>
                </a:path>
                <a:path w="318135" h="562610">
                  <a:moveTo>
                    <a:pt x="190715" y="74790"/>
                  </a:moveTo>
                  <a:lnTo>
                    <a:pt x="127139" y="74790"/>
                  </a:lnTo>
                </a:path>
                <a:path w="318135" h="562610">
                  <a:moveTo>
                    <a:pt x="190715" y="520280"/>
                  </a:moveTo>
                  <a:lnTo>
                    <a:pt x="127139" y="520280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59194" y="3347020"/>
              <a:ext cx="157225" cy="216065"/>
            </a:xfrm>
            <a:prstGeom prst="rect">
              <a:avLst/>
            </a:prstGeom>
          </p:spPr>
        </p:pic>
      </p:grpSp>
      <p:grpSp>
        <p:nvGrpSpPr>
          <p:cNvPr id="104" name="object 104"/>
          <p:cNvGrpSpPr/>
          <p:nvPr/>
        </p:nvGrpSpPr>
        <p:grpSpPr>
          <a:xfrm>
            <a:off x="6074848" y="4536450"/>
            <a:ext cx="540385" cy="772795"/>
            <a:chOff x="6074848" y="4536450"/>
            <a:chExt cx="540385" cy="772795"/>
          </a:xfrm>
        </p:grpSpPr>
        <p:sp>
          <p:nvSpPr>
            <p:cNvPr id="105" name="object 105"/>
            <p:cNvSpPr/>
            <p:nvPr/>
          </p:nvSpPr>
          <p:spPr>
            <a:xfrm>
              <a:off x="6149416" y="4546929"/>
              <a:ext cx="455295" cy="751840"/>
            </a:xfrm>
            <a:custGeom>
              <a:avLst/>
              <a:gdLst/>
              <a:ahLst/>
              <a:cxnLst/>
              <a:rect l="l" t="t" r="r" b="b"/>
              <a:pathLst>
                <a:path w="455295" h="751839">
                  <a:moveTo>
                    <a:pt x="391160" y="6845"/>
                  </a:moveTo>
                  <a:lnTo>
                    <a:pt x="384327" y="0"/>
                  </a:lnTo>
                  <a:lnTo>
                    <a:pt x="6832" y="0"/>
                  </a:lnTo>
                  <a:lnTo>
                    <a:pt x="0" y="6845"/>
                  </a:lnTo>
                  <a:lnTo>
                    <a:pt x="0" y="83553"/>
                  </a:lnTo>
                  <a:lnTo>
                    <a:pt x="391160" y="83553"/>
                  </a:lnTo>
                  <a:lnTo>
                    <a:pt x="391160" y="6845"/>
                  </a:lnTo>
                  <a:close/>
                </a:path>
                <a:path w="455295" h="751839">
                  <a:moveTo>
                    <a:pt x="455256" y="228244"/>
                  </a:moveTo>
                  <a:lnTo>
                    <a:pt x="64084" y="228244"/>
                  </a:lnTo>
                  <a:lnTo>
                    <a:pt x="64084" y="745134"/>
                  </a:lnTo>
                  <a:lnTo>
                    <a:pt x="64084" y="751484"/>
                  </a:lnTo>
                  <a:lnTo>
                    <a:pt x="451586" y="751484"/>
                  </a:lnTo>
                  <a:lnTo>
                    <a:pt x="451586" y="745134"/>
                  </a:lnTo>
                  <a:lnTo>
                    <a:pt x="455256" y="745134"/>
                  </a:lnTo>
                  <a:lnTo>
                    <a:pt x="455256" y="228244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85335" y="4774793"/>
              <a:ext cx="128270" cy="523875"/>
            </a:xfrm>
            <a:custGeom>
              <a:avLst/>
              <a:gdLst/>
              <a:ahLst/>
              <a:cxnLst/>
              <a:rect l="l" t="t" r="r" b="b"/>
              <a:pathLst>
                <a:path w="128270" h="523875">
                  <a:moveTo>
                    <a:pt x="128168" y="0"/>
                  </a:moveTo>
                  <a:lnTo>
                    <a:pt x="0" y="0"/>
                  </a:lnTo>
                  <a:lnTo>
                    <a:pt x="0" y="516775"/>
                  </a:lnTo>
                  <a:lnTo>
                    <a:pt x="6832" y="523608"/>
                  </a:lnTo>
                  <a:lnTo>
                    <a:pt x="128168" y="523608"/>
                  </a:lnTo>
                  <a:lnTo>
                    <a:pt x="128168" y="0"/>
                  </a:lnTo>
                  <a:close/>
                </a:path>
              </a:pathLst>
            </a:custGeom>
            <a:solidFill>
              <a:srgbClr val="C7D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149412" y="4630483"/>
              <a:ext cx="455295" cy="144780"/>
            </a:xfrm>
            <a:custGeom>
              <a:avLst/>
              <a:gdLst/>
              <a:ahLst/>
              <a:cxnLst/>
              <a:rect l="l" t="t" r="r" b="b"/>
              <a:pathLst>
                <a:path w="455295" h="144779">
                  <a:moveTo>
                    <a:pt x="391172" y="0"/>
                  </a:moveTo>
                  <a:lnTo>
                    <a:pt x="0" y="0"/>
                  </a:lnTo>
                  <a:lnTo>
                    <a:pt x="64096" y="144310"/>
                  </a:lnTo>
                  <a:lnTo>
                    <a:pt x="455256" y="144310"/>
                  </a:lnTo>
                  <a:lnTo>
                    <a:pt x="391172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85333" y="4630481"/>
              <a:ext cx="128270" cy="144780"/>
            </a:xfrm>
            <a:custGeom>
              <a:avLst/>
              <a:gdLst/>
              <a:ahLst/>
              <a:cxnLst/>
              <a:rect l="l" t="t" r="r" b="b"/>
              <a:pathLst>
                <a:path w="128270" h="144779">
                  <a:moveTo>
                    <a:pt x="64084" y="0"/>
                  </a:moveTo>
                  <a:lnTo>
                    <a:pt x="0" y="144310"/>
                  </a:lnTo>
                  <a:lnTo>
                    <a:pt x="128168" y="144310"/>
                  </a:lnTo>
                  <a:lnTo>
                    <a:pt x="64084" y="0"/>
                  </a:lnTo>
                  <a:close/>
                </a:path>
              </a:pathLst>
            </a:custGeom>
            <a:solidFill>
              <a:srgbClr val="C7D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213501" y="4774796"/>
              <a:ext cx="391795" cy="523875"/>
            </a:xfrm>
            <a:custGeom>
              <a:avLst/>
              <a:gdLst/>
              <a:ahLst/>
              <a:cxnLst/>
              <a:rect l="l" t="t" r="r" b="b"/>
              <a:pathLst>
                <a:path w="391795" h="523875">
                  <a:moveTo>
                    <a:pt x="126860" y="523608"/>
                  </a:moveTo>
                  <a:lnTo>
                    <a:pt x="0" y="523608"/>
                  </a:lnTo>
                  <a:lnTo>
                    <a:pt x="0" y="0"/>
                  </a:lnTo>
                  <a:lnTo>
                    <a:pt x="391172" y="0"/>
                  </a:lnTo>
                  <a:lnTo>
                    <a:pt x="391172" y="508330"/>
                  </a:lnTo>
                  <a:lnTo>
                    <a:pt x="391172" y="516775"/>
                  </a:lnTo>
                  <a:lnTo>
                    <a:pt x="384327" y="523608"/>
                  </a:lnTo>
                  <a:lnTo>
                    <a:pt x="375894" y="523608"/>
                  </a:lnTo>
                  <a:lnTo>
                    <a:pt x="267995" y="523608"/>
                  </a:lnTo>
                  <a:lnTo>
                    <a:pt x="126860" y="523608"/>
                  </a:lnTo>
                  <a:close/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85325" y="4546927"/>
              <a:ext cx="519430" cy="751840"/>
            </a:xfrm>
            <a:custGeom>
              <a:avLst/>
              <a:gdLst/>
              <a:ahLst/>
              <a:cxnLst/>
              <a:rect l="l" t="t" r="r" b="b"/>
              <a:pathLst>
                <a:path w="519429" h="751839">
                  <a:moveTo>
                    <a:pt x="455256" y="83553"/>
                  </a:moveTo>
                  <a:lnTo>
                    <a:pt x="455256" y="15278"/>
                  </a:lnTo>
                  <a:lnTo>
                    <a:pt x="455256" y="6845"/>
                  </a:lnTo>
                  <a:lnTo>
                    <a:pt x="448424" y="0"/>
                  </a:lnTo>
                  <a:lnTo>
                    <a:pt x="439978" y="0"/>
                  </a:lnTo>
                  <a:lnTo>
                    <a:pt x="79362" y="0"/>
                  </a:lnTo>
                  <a:lnTo>
                    <a:pt x="70929" y="0"/>
                  </a:lnTo>
                  <a:lnTo>
                    <a:pt x="64096" y="6845"/>
                  </a:lnTo>
                  <a:lnTo>
                    <a:pt x="64096" y="15278"/>
                  </a:lnTo>
                  <a:lnTo>
                    <a:pt x="64096" y="83553"/>
                  </a:lnTo>
                </a:path>
                <a:path w="519429" h="751839">
                  <a:moveTo>
                    <a:pt x="128181" y="227863"/>
                  </a:moveTo>
                  <a:lnTo>
                    <a:pt x="0" y="227863"/>
                  </a:lnTo>
                  <a:lnTo>
                    <a:pt x="0" y="736206"/>
                  </a:lnTo>
                  <a:lnTo>
                    <a:pt x="0" y="744639"/>
                  </a:lnTo>
                  <a:lnTo>
                    <a:pt x="6845" y="751471"/>
                  </a:lnTo>
                  <a:lnTo>
                    <a:pt x="15278" y="751471"/>
                  </a:lnTo>
                  <a:lnTo>
                    <a:pt x="128181" y="751471"/>
                  </a:lnTo>
                </a:path>
                <a:path w="519429" h="751839">
                  <a:moveTo>
                    <a:pt x="519341" y="227863"/>
                  </a:moveTo>
                  <a:lnTo>
                    <a:pt x="455256" y="83553"/>
                  </a:lnTo>
                  <a:lnTo>
                    <a:pt x="64096" y="83553"/>
                  </a:lnTo>
                  <a:lnTo>
                    <a:pt x="128181" y="227863"/>
                  </a:lnTo>
                </a:path>
                <a:path w="519429" h="751839">
                  <a:moveTo>
                    <a:pt x="64096" y="83553"/>
                  </a:moveTo>
                  <a:lnTo>
                    <a:pt x="0" y="227863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875389" y="6014875"/>
            <a:ext cx="679450" cy="839469"/>
            <a:chOff x="875389" y="6014875"/>
            <a:chExt cx="679450" cy="839469"/>
          </a:xfrm>
        </p:grpSpPr>
        <p:sp>
          <p:nvSpPr>
            <p:cNvPr id="112" name="object 112"/>
            <p:cNvSpPr/>
            <p:nvPr/>
          </p:nvSpPr>
          <p:spPr>
            <a:xfrm>
              <a:off x="885863" y="6025349"/>
              <a:ext cx="658495" cy="818515"/>
            </a:xfrm>
            <a:custGeom>
              <a:avLst/>
              <a:gdLst/>
              <a:ahLst/>
              <a:cxnLst/>
              <a:rect l="l" t="t" r="r" b="b"/>
              <a:pathLst>
                <a:path w="658494" h="818515">
                  <a:moveTo>
                    <a:pt x="658266" y="295402"/>
                  </a:moveTo>
                  <a:lnTo>
                    <a:pt x="647979" y="183984"/>
                  </a:lnTo>
                  <a:lnTo>
                    <a:pt x="625348" y="89700"/>
                  </a:lnTo>
                  <a:lnTo>
                    <a:pt x="602716" y="24409"/>
                  </a:lnTo>
                  <a:lnTo>
                    <a:pt x="592442" y="0"/>
                  </a:lnTo>
                  <a:lnTo>
                    <a:pt x="500291" y="0"/>
                  </a:lnTo>
                  <a:lnTo>
                    <a:pt x="515289" y="67297"/>
                  </a:lnTo>
                  <a:lnTo>
                    <a:pt x="523595" y="115112"/>
                  </a:lnTo>
                  <a:lnTo>
                    <a:pt x="528167" y="166331"/>
                  </a:lnTo>
                  <a:lnTo>
                    <a:pt x="532003" y="243789"/>
                  </a:lnTo>
                  <a:lnTo>
                    <a:pt x="524548" y="150469"/>
                  </a:lnTo>
                  <a:lnTo>
                    <a:pt x="518363" y="105283"/>
                  </a:lnTo>
                  <a:lnTo>
                    <a:pt x="518363" y="280136"/>
                  </a:lnTo>
                  <a:lnTo>
                    <a:pt x="502424" y="291299"/>
                  </a:lnTo>
                  <a:lnTo>
                    <a:pt x="482663" y="295402"/>
                  </a:lnTo>
                  <a:lnTo>
                    <a:pt x="502424" y="291287"/>
                  </a:lnTo>
                  <a:lnTo>
                    <a:pt x="518363" y="280136"/>
                  </a:lnTo>
                  <a:lnTo>
                    <a:pt x="518363" y="105283"/>
                  </a:lnTo>
                  <a:lnTo>
                    <a:pt x="513918" y="72796"/>
                  </a:lnTo>
                  <a:lnTo>
                    <a:pt x="504405" y="19685"/>
                  </a:lnTo>
                  <a:lnTo>
                    <a:pt x="500291" y="0"/>
                  </a:lnTo>
                  <a:lnTo>
                    <a:pt x="472059" y="56692"/>
                  </a:lnTo>
                  <a:lnTo>
                    <a:pt x="456907" y="96558"/>
                  </a:lnTo>
                  <a:lnTo>
                    <a:pt x="449630" y="138493"/>
                  </a:lnTo>
                  <a:lnTo>
                    <a:pt x="445071" y="201371"/>
                  </a:lnTo>
                  <a:lnTo>
                    <a:pt x="442709" y="210515"/>
                  </a:lnTo>
                  <a:lnTo>
                    <a:pt x="437349" y="217893"/>
                  </a:lnTo>
                  <a:lnTo>
                    <a:pt x="429679" y="222834"/>
                  </a:lnTo>
                  <a:lnTo>
                    <a:pt x="420433" y="224637"/>
                  </a:lnTo>
                  <a:lnTo>
                    <a:pt x="237693" y="224637"/>
                  </a:lnTo>
                  <a:lnTo>
                    <a:pt x="201510" y="129413"/>
                  </a:lnTo>
                  <a:lnTo>
                    <a:pt x="182892" y="64554"/>
                  </a:lnTo>
                  <a:lnTo>
                    <a:pt x="165608" y="17894"/>
                  </a:lnTo>
                  <a:lnTo>
                    <a:pt x="157988" y="0"/>
                  </a:lnTo>
                  <a:lnTo>
                    <a:pt x="65824" y="0"/>
                  </a:lnTo>
                  <a:lnTo>
                    <a:pt x="27762" y="95808"/>
                  </a:lnTo>
                  <a:lnTo>
                    <a:pt x="8216" y="158508"/>
                  </a:lnTo>
                  <a:lnTo>
                    <a:pt x="1028" y="215811"/>
                  </a:lnTo>
                  <a:lnTo>
                    <a:pt x="0" y="295402"/>
                  </a:lnTo>
                  <a:lnTo>
                    <a:pt x="0" y="719150"/>
                  </a:lnTo>
                  <a:lnTo>
                    <a:pt x="7759" y="757593"/>
                  </a:lnTo>
                  <a:lnTo>
                    <a:pt x="28917" y="788974"/>
                  </a:lnTo>
                  <a:lnTo>
                    <a:pt x="60299" y="810133"/>
                  </a:lnTo>
                  <a:lnTo>
                    <a:pt x="98742" y="817892"/>
                  </a:lnTo>
                  <a:lnTo>
                    <a:pt x="559523" y="817892"/>
                  </a:lnTo>
                  <a:lnTo>
                    <a:pt x="597954" y="810133"/>
                  </a:lnTo>
                  <a:lnTo>
                    <a:pt x="629335" y="788974"/>
                  </a:lnTo>
                  <a:lnTo>
                    <a:pt x="650506" y="757593"/>
                  </a:lnTo>
                  <a:lnTo>
                    <a:pt x="658266" y="719150"/>
                  </a:lnTo>
                  <a:lnTo>
                    <a:pt x="658266" y="295402"/>
                  </a:lnTo>
                  <a:close/>
                </a:path>
              </a:pathLst>
            </a:custGeom>
            <a:solidFill>
              <a:srgbClr val="CED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85850" y="6025349"/>
              <a:ext cx="175895" cy="818515"/>
            </a:xfrm>
            <a:custGeom>
              <a:avLst/>
              <a:gdLst/>
              <a:ahLst/>
              <a:cxnLst/>
              <a:rect l="l" t="t" r="r" b="b"/>
              <a:pathLst>
                <a:path w="175894" h="818515">
                  <a:moveTo>
                    <a:pt x="139890" y="817905"/>
                  </a:moveTo>
                  <a:lnTo>
                    <a:pt x="101460" y="810145"/>
                  </a:lnTo>
                  <a:lnTo>
                    <a:pt x="70078" y="788987"/>
                  </a:lnTo>
                  <a:lnTo>
                    <a:pt x="48907" y="757593"/>
                  </a:lnTo>
                  <a:lnTo>
                    <a:pt x="41148" y="719162"/>
                  </a:lnTo>
                  <a:lnTo>
                    <a:pt x="41148" y="295402"/>
                  </a:lnTo>
                  <a:lnTo>
                    <a:pt x="51435" y="193014"/>
                  </a:lnTo>
                  <a:lnTo>
                    <a:pt x="74066" y="97713"/>
                  </a:lnTo>
                  <a:lnTo>
                    <a:pt x="96685" y="27419"/>
                  </a:lnTo>
                  <a:lnTo>
                    <a:pt x="106972" y="12"/>
                  </a:lnTo>
                  <a:lnTo>
                    <a:pt x="65836" y="12"/>
                  </a:lnTo>
                  <a:lnTo>
                    <a:pt x="27774" y="95796"/>
                  </a:lnTo>
                  <a:lnTo>
                    <a:pt x="8229" y="158496"/>
                  </a:lnTo>
                  <a:lnTo>
                    <a:pt x="1028" y="215798"/>
                  </a:lnTo>
                  <a:lnTo>
                    <a:pt x="0" y="295402"/>
                  </a:lnTo>
                  <a:lnTo>
                    <a:pt x="0" y="719162"/>
                  </a:lnTo>
                  <a:lnTo>
                    <a:pt x="7759" y="757593"/>
                  </a:lnTo>
                  <a:lnTo>
                    <a:pt x="28930" y="788987"/>
                  </a:lnTo>
                  <a:lnTo>
                    <a:pt x="60312" y="810145"/>
                  </a:lnTo>
                  <a:lnTo>
                    <a:pt x="98742" y="817905"/>
                  </a:lnTo>
                  <a:lnTo>
                    <a:pt x="139890" y="817905"/>
                  </a:lnTo>
                  <a:close/>
                </a:path>
                <a:path w="175894" h="818515">
                  <a:moveTo>
                    <a:pt x="175831" y="295402"/>
                  </a:moveTo>
                  <a:lnTo>
                    <a:pt x="158000" y="0"/>
                  </a:lnTo>
                  <a:lnTo>
                    <a:pt x="143383" y="72631"/>
                  </a:lnTo>
                  <a:lnTo>
                    <a:pt x="135242" y="122186"/>
                  </a:lnTo>
                  <a:lnTo>
                    <a:pt x="130606" y="171450"/>
                  </a:lnTo>
                  <a:lnTo>
                    <a:pt x="126542" y="243243"/>
                  </a:lnTo>
                  <a:lnTo>
                    <a:pt x="129616" y="263347"/>
                  </a:lnTo>
                  <a:lnTo>
                    <a:pt x="139979" y="279946"/>
                  </a:lnTo>
                  <a:lnTo>
                    <a:pt x="155943" y="291236"/>
                  </a:lnTo>
                  <a:lnTo>
                    <a:pt x="175831" y="295402"/>
                  </a:lnTo>
                  <a:close/>
                </a:path>
              </a:pathLst>
            </a:custGeom>
            <a:solidFill>
              <a:srgbClr val="AE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85866" y="6025352"/>
              <a:ext cx="658495" cy="818515"/>
            </a:xfrm>
            <a:custGeom>
              <a:avLst/>
              <a:gdLst/>
              <a:ahLst/>
              <a:cxnLst/>
              <a:rect l="l" t="t" r="r" b="b"/>
              <a:pathLst>
                <a:path w="658494" h="818515">
                  <a:moveTo>
                    <a:pt x="531698" y="817892"/>
                  </a:moveTo>
                  <a:lnTo>
                    <a:pt x="559523" y="817892"/>
                  </a:lnTo>
                  <a:lnTo>
                    <a:pt x="597958" y="810134"/>
                  </a:lnTo>
                  <a:lnTo>
                    <a:pt x="629345" y="788976"/>
                  </a:lnTo>
                  <a:lnTo>
                    <a:pt x="650506" y="757590"/>
                  </a:lnTo>
                  <a:lnTo>
                    <a:pt x="658266" y="719150"/>
                  </a:lnTo>
                  <a:lnTo>
                    <a:pt x="658266" y="295389"/>
                  </a:lnTo>
                  <a:lnTo>
                    <a:pt x="647981" y="183976"/>
                  </a:lnTo>
                  <a:lnTo>
                    <a:pt x="625354" y="89687"/>
                  </a:lnTo>
                  <a:lnTo>
                    <a:pt x="602727" y="24401"/>
                  </a:lnTo>
                  <a:lnTo>
                    <a:pt x="592442" y="0"/>
                  </a:lnTo>
                  <a:lnTo>
                    <a:pt x="500278" y="0"/>
                  </a:lnTo>
                  <a:lnTo>
                    <a:pt x="472062" y="56688"/>
                  </a:lnTo>
                  <a:lnTo>
                    <a:pt x="456906" y="96559"/>
                  </a:lnTo>
                  <a:lnTo>
                    <a:pt x="449634" y="138490"/>
                  </a:lnTo>
                  <a:lnTo>
                    <a:pt x="445071" y="201358"/>
                  </a:lnTo>
                  <a:lnTo>
                    <a:pt x="442713" y="210501"/>
                  </a:lnTo>
                  <a:lnTo>
                    <a:pt x="437348" y="217887"/>
                  </a:lnTo>
                  <a:lnTo>
                    <a:pt x="429685" y="222825"/>
                  </a:lnTo>
                  <a:lnTo>
                    <a:pt x="420433" y="224624"/>
                  </a:lnTo>
                  <a:lnTo>
                    <a:pt x="237680" y="224624"/>
                  </a:lnTo>
                  <a:lnTo>
                    <a:pt x="201509" y="129401"/>
                  </a:lnTo>
                  <a:lnTo>
                    <a:pt x="182900" y="64550"/>
                  </a:lnTo>
                  <a:lnTo>
                    <a:pt x="165608" y="17897"/>
                  </a:lnTo>
                  <a:lnTo>
                    <a:pt x="157988" y="0"/>
                  </a:lnTo>
                  <a:lnTo>
                    <a:pt x="65824" y="0"/>
                  </a:lnTo>
                  <a:lnTo>
                    <a:pt x="27769" y="95791"/>
                  </a:lnTo>
                  <a:lnTo>
                    <a:pt x="8228" y="158491"/>
                  </a:lnTo>
                  <a:lnTo>
                    <a:pt x="1028" y="215793"/>
                  </a:lnTo>
                  <a:lnTo>
                    <a:pt x="0" y="295389"/>
                  </a:lnTo>
                  <a:lnTo>
                    <a:pt x="0" y="362864"/>
                  </a:lnTo>
                  <a:lnTo>
                    <a:pt x="0" y="387553"/>
                  </a:lnTo>
                  <a:lnTo>
                    <a:pt x="0" y="719150"/>
                  </a:lnTo>
                  <a:lnTo>
                    <a:pt x="7759" y="757590"/>
                  </a:lnTo>
                  <a:lnTo>
                    <a:pt x="28921" y="788976"/>
                  </a:lnTo>
                  <a:lnTo>
                    <a:pt x="60307" y="810134"/>
                  </a:lnTo>
                  <a:lnTo>
                    <a:pt x="98742" y="817892"/>
                  </a:lnTo>
                  <a:lnTo>
                    <a:pt x="507009" y="817892"/>
                  </a:lnTo>
                  <a:lnTo>
                    <a:pt x="531698" y="817892"/>
                  </a:lnTo>
                  <a:close/>
                </a:path>
                <a:path w="658494" h="818515">
                  <a:moveTo>
                    <a:pt x="500278" y="0"/>
                  </a:moveTo>
                  <a:lnTo>
                    <a:pt x="515282" y="67288"/>
                  </a:lnTo>
                  <a:lnTo>
                    <a:pt x="523587" y="115112"/>
                  </a:lnTo>
                  <a:lnTo>
                    <a:pt x="528165" y="166327"/>
                  </a:lnTo>
                  <a:lnTo>
                    <a:pt x="531990" y="243789"/>
                  </a:lnTo>
                  <a:lnTo>
                    <a:pt x="528776" y="263713"/>
                  </a:lnTo>
                  <a:lnTo>
                    <a:pt x="518356" y="280133"/>
                  </a:lnTo>
                  <a:lnTo>
                    <a:pt x="502422" y="291280"/>
                  </a:lnTo>
                  <a:lnTo>
                    <a:pt x="482663" y="295389"/>
                  </a:lnTo>
                  <a:lnTo>
                    <a:pt x="175818" y="295389"/>
                  </a:lnTo>
                  <a:lnTo>
                    <a:pt x="155942" y="291224"/>
                  </a:lnTo>
                  <a:lnTo>
                    <a:pt x="139976" y="279936"/>
                  </a:lnTo>
                  <a:lnTo>
                    <a:pt x="129605" y="263338"/>
                  </a:lnTo>
                  <a:lnTo>
                    <a:pt x="126517" y="243243"/>
                  </a:lnTo>
                  <a:lnTo>
                    <a:pt x="134118" y="154240"/>
                  </a:lnTo>
                  <a:lnTo>
                    <a:pt x="144638" y="76292"/>
                  </a:lnTo>
                  <a:lnTo>
                    <a:pt x="153965" y="21008"/>
                  </a:lnTo>
                  <a:lnTo>
                    <a:pt x="157988" y="0"/>
                  </a:lnTo>
                </a:path>
                <a:path w="658494" h="818515">
                  <a:moveTo>
                    <a:pt x="589153" y="357924"/>
                  </a:moveTo>
                  <a:lnTo>
                    <a:pt x="591353" y="479260"/>
                  </a:lnTo>
                  <a:lnTo>
                    <a:pt x="576657" y="548847"/>
                  </a:lnTo>
                  <a:lnTo>
                    <a:pt x="531179" y="592915"/>
                  </a:lnTo>
                  <a:lnTo>
                    <a:pt x="441032" y="637692"/>
                  </a:lnTo>
                </a:path>
                <a:path w="658494" h="818515">
                  <a:moveTo>
                    <a:pt x="79057" y="473125"/>
                  </a:moveTo>
                  <a:lnTo>
                    <a:pt x="76857" y="594461"/>
                  </a:lnTo>
                  <a:lnTo>
                    <a:pt x="91552" y="664049"/>
                  </a:lnTo>
                  <a:lnTo>
                    <a:pt x="137030" y="708117"/>
                  </a:lnTo>
                  <a:lnTo>
                    <a:pt x="227177" y="752894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2628403" y="6008404"/>
            <a:ext cx="593725" cy="845819"/>
            <a:chOff x="2628403" y="6008404"/>
            <a:chExt cx="593725" cy="845819"/>
          </a:xfrm>
        </p:grpSpPr>
        <p:sp>
          <p:nvSpPr>
            <p:cNvPr id="116" name="object 116"/>
            <p:cNvSpPr/>
            <p:nvPr/>
          </p:nvSpPr>
          <p:spPr>
            <a:xfrm>
              <a:off x="2635186" y="6018885"/>
              <a:ext cx="576580" cy="816610"/>
            </a:xfrm>
            <a:custGeom>
              <a:avLst/>
              <a:gdLst/>
              <a:ahLst/>
              <a:cxnLst/>
              <a:rect l="l" t="t" r="r" b="b"/>
              <a:pathLst>
                <a:path w="576580" h="816609">
                  <a:moveTo>
                    <a:pt x="576008" y="248716"/>
                  </a:moveTo>
                  <a:lnTo>
                    <a:pt x="575919" y="199034"/>
                  </a:lnTo>
                  <a:lnTo>
                    <a:pt x="566191" y="176326"/>
                  </a:lnTo>
                  <a:lnTo>
                    <a:pt x="511949" y="49758"/>
                  </a:lnTo>
                  <a:lnTo>
                    <a:pt x="501281" y="24879"/>
                  </a:lnTo>
                  <a:lnTo>
                    <a:pt x="496468" y="16433"/>
                  </a:lnTo>
                  <a:lnTo>
                    <a:pt x="496468" y="155765"/>
                  </a:lnTo>
                  <a:lnTo>
                    <a:pt x="486346" y="170027"/>
                  </a:lnTo>
                  <a:lnTo>
                    <a:pt x="469442" y="176326"/>
                  </a:lnTo>
                  <a:lnTo>
                    <a:pt x="451104" y="172910"/>
                  </a:lnTo>
                  <a:lnTo>
                    <a:pt x="331952" y="111950"/>
                  </a:lnTo>
                  <a:lnTo>
                    <a:pt x="336105" y="49758"/>
                  </a:lnTo>
                  <a:lnTo>
                    <a:pt x="457809" y="49758"/>
                  </a:lnTo>
                  <a:lnTo>
                    <a:pt x="494436" y="135229"/>
                  </a:lnTo>
                  <a:lnTo>
                    <a:pt x="496468" y="155765"/>
                  </a:lnTo>
                  <a:lnTo>
                    <a:pt x="496468" y="16433"/>
                  </a:lnTo>
                  <a:lnTo>
                    <a:pt x="496049" y="15697"/>
                  </a:lnTo>
                  <a:lnTo>
                    <a:pt x="488454" y="7734"/>
                  </a:lnTo>
                  <a:lnTo>
                    <a:pt x="478561" y="2133"/>
                  </a:lnTo>
                  <a:lnTo>
                    <a:pt x="466445" y="0"/>
                  </a:lnTo>
                  <a:lnTo>
                    <a:pt x="302247" y="0"/>
                  </a:lnTo>
                  <a:lnTo>
                    <a:pt x="264922" y="99517"/>
                  </a:lnTo>
                  <a:lnTo>
                    <a:pt x="40995" y="99517"/>
                  </a:lnTo>
                  <a:lnTo>
                    <a:pt x="3683" y="199034"/>
                  </a:lnTo>
                  <a:lnTo>
                    <a:pt x="3683" y="248716"/>
                  </a:lnTo>
                  <a:lnTo>
                    <a:pt x="0" y="248716"/>
                  </a:lnTo>
                  <a:lnTo>
                    <a:pt x="0" y="816076"/>
                  </a:lnTo>
                  <a:lnTo>
                    <a:pt x="576008" y="816076"/>
                  </a:lnTo>
                  <a:lnTo>
                    <a:pt x="576008" y="248716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76195" y="6018885"/>
              <a:ext cx="454025" cy="708660"/>
            </a:xfrm>
            <a:custGeom>
              <a:avLst/>
              <a:gdLst/>
              <a:ahLst/>
              <a:cxnLst/>
              <a:rect l="l" t="t" r="r" b="b"/>
              <a:pathLst>
                <a:path w="454025" h="708659">
                  <a:moveTo>
                    <a:pt x="149288" y="49758"/>
                  </a:moveTo>
                  <a:lnTo>
                    <a:pt x="149275" y="24879"/>
                  </a:lnTo>
                  <a:lnTo>
                    <a:pt x="147307" y="15227"/>
                  </a:lnTo>
                  <a:lnTo>
                    <a:pt x="141960" y="7315"/>
                  </a:lnTo>
                  <a:lnTo>
                    <a:pt x="134048" y="1968"/>
                  </a:lnTo>
                  <a:lnTo>
                    <a:pt x="124396" y="0"/>
                  </a:lnTo>
                  <a:lnTo>
                    <a:pt x="24879" y="0"/>
                  </a:lnTo>
                  <a:lnTo>
                    <a:pt x="15227" y="1968"/>
                  </a:lnTo>
                  <a:lnTo>
                    <a:pt x="7315" y="7302"/>
                  </a:lnTo>
                  <a:lnTo>
                    <a:pt x="1955" y="15214"/>
                  </a:lnTo>
                  <a:lnTo>
                    <a:pt x="0" y="24879"/>
                  </a:lnTo>
                  <a:lnTo>
                    <a:pt x="0" y="49758"/>
                  </a:lnTo>
                  <a:lnTo>
                    <a:pt x="12" y="99517"/>
                  </a:lnTo>
                  <a:lnTo>
                    <a:pt x="149288" y="99517"/>
                  </a:lnTo>
                  <a:lnTo>
                    <a:pt x="149288" y="49758"/>
                  </a:lnTo>
                  <a:close/>
                </a:path>
                <a:path w="454025" h="708659">
                  <a:moveTo>
                    <a:pt x="453796" y="389940"/>
                  </a:moveTo>
                  <a:lnTo>
                    <a:pt x="451827" y="380288"/>
                  </a:lnTo>
                  <a:lnTo>
                    <a:pt x="446481" y="372376"/>
                  </a:lnTo>
                  <a:lnTo>
                    <a:pt x="438581" y="367030"/>
                  </a:lnTo>
                  <a:lnTo>
                    <a:pt x="428917" y="365061"/>
                  </a:lnTo>
                  <a:lnTo>
                    <a:pt x="68681" y="365061"/>
                  </a:lnTo>
                  <a:lnTo>
                    <a:pt x="59029" y="367030"/>
                  </a:lnTo>
                  <a:lnTo>
                    <a:pt x="51117" y="372376"/>
                  </a:lnTo>
                  <a:lnTo>
                    <a:pt x="45770" y="380288"/>
                  </a:lnTo>
                  <a:lnTo>
                    <a:pt x="43802" y="389940"/>
                  </a:lnTo>
                  <a:lnTo>
                    <a:pt x="43802" y="683221"/>
                  </a:lnTo>
                  <a:lnTo>
                    <a:pt x="45770" y="692886"/>
                  </a:lnTo>
                  <a:lnTo>
                    <a:pt x="51117" y="700798"/>
                  </a:lnTo>
                  <a:lnTo>
                    <a:pt x="59029" y="706145"/>
                  </a:lnTo>
                  <a:lnTo>
                    <a:pt x="68681" y="708101"/>
                  </a:lnTo>
                  <a:lnTo>
                    <a:pt x="428917" y="708101"/>
                  </a:lnTo>
                  <a:lnTo>
                    <a:pt x="438581" y="706145"/>
                  </a:lnTo>
                  <a:lnTo>
                    <a:pt x="446481" y="700798"/>
                  </a:lnTo>
                  <a:lnTo>
                    <a:pt x="451827" y="692886"/>
                  </a:lnTo>
                  <a:lnTo>
                    <a:pt x="453796" y="683221"/>
                  </a:lnTo>
                  <a:lnTo>
                    <a:pt x="453796" y="38994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63278" y="6018885"/>
              <a:ext cx="367030" cy="708660"/>
            </a:xfrm>
            <a:custGeom>
              <a:avLst/>
              <a:gdLst/>
              <a:ahLst/>
              <a:cxnLst/>
              <a:rect l="l" t="t" r="r" b="b"/>
              <a:pathLst>
                <a:path w="367030" h="708659">
                  <a:moveTo>
                    <a:pt x="62204" y="24879"/>
                  </a:moveTo>
                  <a:lnTo>
                    <a:pt x="60236" y="15227"/>
                  </a:lnTo>
                  <a:lnTo>
                    <a:pt x="54889" y="7315"/>
                  </a:lnTo>
                  <a:lnTo>
                    <a:pt x="46977" y="1968"/>
                  </a:lnTo>
                  <a:lnTo>
                    <a:pt x="37325" y="0"/>
                  </a:lnTo>
                  <a:lnTo>
                    <a:pt x="0" y="0"/>
                  </a:lnTo>
                  <a:lnTo>
                    <a:pt x="9652" y="1968"/>
                  </a:lnTo>
                  <a:lnTo>
                    <a:pt x="17564" y="7315"/>
                  </a:lnTo>
                  <a:lnTo>
                    <a:pt x="22910" y="15227"/>
                  </a:lnTo>
                  <a:lnTo>
                    <a:pt x="24879" y="24879"/>
                  </a:lnTo>
                  <a:lnTo>
                    <a:pt x="24879" y="49758"/>
                  </a:lnTo>
                  <a:lnTo>
                    <a:pt x="24879" y="99517"/>
                  </a:lnTo>
                  <a:lnTo>
                    <a:pt x="62204" y="99517"/>
                  </a:lnTo>
                  <a:lnTo>
                    <a:pt x="62204" y="49758"/>
                  </a:lnTo>
                  <a:lnTo>
                    <a:pt x="62204" y="24879"/>
                  </a:lnTo>
                  <a:close/>
                </a:path>
                <a:path w="367030" h="708659">
                  <a:moveTo>
                    <a:pt x="366712" y="389940"/>
                  </a:moveTo>
                  <a:lnTo>
                    <a:pt x="364756" y="380288"/>
                  </a:lnTo>
                  <a:lnTo>
                    <a:pt x="359410" y="372376"/>
                  </a:lnTo>
                  <a:lnTo>
                    <a:pt x="351497" y="367030"/>
                  </a:lnTo>
                  <a:lnTo>
                    <a:pt x="341833" y="365061"/>
                  </a:lnTo>
                  <a:lnTo>
                    <a:pt x="304507" y="365061"/>
                  </a:lnTo>
                  <a:lnTo>
                    <a:pt x="314172" y="367030"/>
                  </a:lnTo>
                  <a:lnTo>
                    <a:pt x="322084" y="372376"/>
                  </a:lnTo>
                  <a:lnTo>
                    <a:pt x="327431" y="380288"/>
                  </a:lnTo>
                  <a:lnTo>
                    <a:pt x="329387" y="389940"/>
                  </a:lnTo>
                  <a:lnTo>
                    <a:pt x="329387" y="683221"/>
                  </a:lnTo>
                  <a:lnTo>
                    <a:pt x="327431" y="692886"/>
                  </a:lnTo>
                  <a:lnTo>
                    <a:pt x="322084" y="700798"/>
                  </a:lnTo>
                  <a:lnTo>
                    <a:pt x="314172" y="706145"/>
                  </a:lnTo>
                  <a:lnTo>
                    <a:pt x="304507" y="708101"/>
                  </a:lnTo>
                  <a:lnTo>
                    <a:pt x="341833" y="708101"/>
                  </a:lnTo>
                  <a:lnTo>
                    <a:pt x="351497" y="706145"/>
                  </a:lnTo>
                  <a:lnTo>
                    <a:pt x="359410" y="700798"/>
                  </a:lnTo>
                  <a:lnTo>
                    <a:pt x="364756" y="692886"/>
                  </a:lnTo>
                  <a:lnTo>
                    <a:pt x="366712" y="683221"/>
                  </a:lnTo>
                  <a:lnTo>
                    <a:pt x="366712" y="389940"/>
                  </a:lnTo>
                  <a:close/>
                </a:path>
              </a:pathLst>
            </a:custGeom>
            <a:solidFill>
              <a:srgbClr val="FFC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38881" y="6018882"/>
              <a:ext cx="572770" cy="824865"/>
            </a:xfrm>
            <a:custGeom>
              <a:avLst/>
              <a:gdLst/>
              <a:ahLst/>
              <a:cxnLst/>
              <a:rect l="l" t="t" r="r" b="b"/>
              <a:pathLst>
                <a:path w="572769" h="824865">
                  <a:moveTo>
                    <a:pt x="497598" y="24879"/>
                  </a:moveTo>
                  <a:lnTo>
                    <a:pt x="492360" y="15693"/>
                  </a:lnTo>
                  <a:lnTo>
                    <a:pt x="484766" y="7729"/>
                  </a:lnTo>
                  <a:lnTo>
                    <a:pt x="474879" y="2121"/>
                  </a:lnTo>
                  <a:lnTo>
                    <a:pt x="462762" y="0"/>
                  </a:lnTo>
                  <a:lnTo>
                    <a:pt x="298564" y="0"/>
                  </a:lnTo>
                  <a:lnTo>
                    <a:pt x="261238" y="99517"/>
                  </a:lnTo>
                  <a:lnTo>
                    <a:pt x="37312" y="99517"/>
                  </a:lnTo>
                  <a:lnTo>
                    <a:pt x="0" y="199034"/>
                  </a:lnTo>
                  <a:lnTo>
                    <a:pt x="0" y="799477"/>
                  </a:lnTo>
                  <a:lnTo>
                    <a:pt x="1967" y="809124"/>
                  </a:lnTo>
                  <a:lnTo>
                    <a:pt x="7319" y="817037"/>
                  </a:lnTo>
                  <a:lnTo>
                    <a:pt x="15232" y="822389"/>
                  </a:lnTo>
                  <a:lnTo>
                    <a:pt x="24879" y="824357"/>
                  </a:lnTo>
                  <a:lnTo>
                    <a:pt x="62191" y="824357"/>
                  </a:lnTo>
                  <a:lnTo>
                    <a:pt x="547357" y="824357"/>
                  </a:lnTo>
                  <a:lnTo>
                    <a:pt x="556993" y="822394"/>
                  </a:lnTo>
                  <a:lnTo>
                    <a:pt x="564907" y="817051"/>
                  </a:lnTo>
                  <a:lnTo>
                    <a:pt x="570265" y="809140"/>
                  </a:lnTo>
                  <a:lnTo>
                    <a:pt x="572236" y="799477"/>
                  </a:lnTo>
                  <a:lnTo>
                    <a:pt x="572236" y="199034"/>
                  </a:lnTo>
                  <a:lnTo>
                    <a:pt x="497598" y="24879"/>
                  </a:lnTo>
                  <a:close/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54056" y="6064081"/>
              <a:ext cx="185463" cy="147513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65716" y="6008404"/>
              <a:ext cx="170243" cy="120472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2638881" y="6267675"/>
              <a:ext cx="572770" cy="459740"/>
            </a:xfrm>
            <a:custGeom>
              <a:avLst/>
              <a:gdLst/>
              <a:ahLst/>
              <a:cxnLst/>
              <a:rect l="l" t="t" r="r" b="b"/>
              <a:pathLst>
                <a:path w="572769" h="459740">
                  <a:moveTo>
                    <a:pt x="572236" y="0"/>
                  </a:moveTo>
                  <a:lnTo>
                    <a:pt x="0" y="0"/>
                  </a:lnTo>
                </a:path>
                <a:path w="572769" h="459740">
                  <a:moveTo>
                    <a:pt x="466229" y="116268"/>
                  </a:moveTo>
                  <a:lnTo>
                    <a:pt x="106006" y="116268"/>
                  </a:lnTo>
                  <a:lnTo>
                    <a:pt x="96343" y="118232"/>
                  </a:lnTo>
                  <a:lnTo>
                    <a:pt x="88433" y="123578"/>
                  </a:lnTo>
                  <a:lnTo>
                    <a:pt x="83089" y="131490"/>
                  </a:lnTo>
                  <a:lnTo>
                    <a:pt x="81127" y="141147"/>
                  </a:lnTo>
                  <a:lnTo>
                    <a:pt x="81127" y="434428"/>
                  </a:lnTo>
                  <a:lnTo>
                    <a:pt x="83089" y="444086"/>
                  </a:lnTo>
                  <a:lnTo>
                    <a:pt x="88433" y="451997"/>
                  </a:lnTo>
                  <a:lnTo>
                    <a:pt x="96343" y="457344"/>
                  </a:lnTo>
                  <a:lnTo>
                    <a:pt x="106006" y="459308"/>
                  </a:lnTo>
                  <a:lnTo>
                    <a:pt x="466229" y="459308"/>
                  </a:lnTo>
                  <a:lnTo>
                    <a:pt x="475892" y="457344"/>
                  </a:lnTo>
                  <a:lnTo>
                    <a:pt x="483803" y="451997"/>
                  </a:lnTo>
                  <a:lnTo>
                    <a:pt x="489146" y="444086"/>
                  </a:lnTo>
                  <a:lnTo>
                    <a:pt x="491108" y="434428"/>
                  </a:lnTo>
                  <a:lnTo>
                    <a:pt x="491108" y="141147"/>
                  </a:lnTo>
                  <a:lnTo>
                    <a:pt x="489146" y="131490"/>
                  </a:lnTo>
                  <a:lnTo>
                    <a:pt x="483803" y="123578"/>
                  </a:lnTo>
                  <a:lnTo>
                    <a:pt x="475892" y="118232"/>
                  </a:lnTo>
                  <a:lnTo>
                    <a:pt x="466229" y="116268"/>
                  </a:lnTo>
                  <a:close/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4209822" y="6122153"/>
            <a:ext cx="850900" cy="732155"/>
            <a:chOff x="4209822" y="6122153"/>
            <a:chExt cx="850900" cy="732155"/>
          </a:xfrm>
        </p:grpSpPr>
        <p:sp>
          <p:nvSpPr>
            <p:cNvPr id="124" name="object 124"/>
            <p:cNvSpPr/>
            <p:nvPr/>
          </p:nvSpPr>
          <p:spPr>
            <a:xfrm>
              <a:off x="4278960" y="6753682"/>
              <a:ext cx="712470" cy="90170"/>
            </a:xfrm>
            <a:custGeom>
              <a:avLst/>
              <a:gdLst/>
              <a:ahLst/>
              <a:cxnLst/>
              <a:rect l="l" t="t" r="r" b="b"/>
              <a:pathLst>
                <a:path w="712470" h="90170">
                  <a:moveTo>
                    <a:pt x="95834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2959" y="83820"/>
                  </a:lnTo>
                  <a:lnTo>
                    <a:pt x="2959" y="90170"/>
                  </a:lnTo>
                  <a:lnTo>
                    <a:pt x="92875" y="90170"/>
                  </a:lnTo>
                  <a:lnTo>
                    <a:pt x="92875" y="83820"/>
                  </a:lnTo>
                  <a:lnTo>
                    <a:pt x="95834" y="83820"/>
                  </a:lnTo>
                  <a:lnTo>
                    <a:pt x="95834" y="0"/>
                  </a:lnTo>
                  <a:close/>
                </a:path>
                <a:path w="712470" h="90170">
                  <a:moveTo>
                    <a:pt x="712076" y="0"/>
                  </a:moveTo>
                  <a:lnTo>
                    <a:pt x="616242" y="0"/>
                  </a:lnTo>
                  <a:lnTo>
                    <a:pt x="616242" y="83820"/>
                  </a:lnTo>
                  <a:lnTo>
                    <a:pt x="619188" y="83820"/>
                  </a:lnTo>
                  <a:lnTo>
                    <a:pt x="619188" y="90170"/>
                  </a:lnTo>
                  <a:lnTo>
                    <a:pt x="709117" y="90170"/>
                  </a:lnTo>
                  <a:lnTo>
                    <a:pt x="709117" y="83820"/>
                  </a:lnTo>
                  <a:lnTo>
                    <a:pt x="712076" y="83820"/>
                  </a:lnTo>
                  <a:lnTo>
                    <a:pt x="712076" y="0"/>
                  </a:lnTo>
                  <a:close/>
                </a:path>
              </a:pathLst>
            </a:custGeom>
            <a:solidFill>
              <a:srgbClr val="7A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219699" y="6132039"/>
              <a:ext cx="831215" cy="666750"/>
            </a:xfrm>
            <a:custGeom>
              <a:avLst/>
              <a:gdLst/>
              <a:ahLst/>
              <a:cxnLst/>
              <a:rect l="l" t="t" r="r" b="b"/>
              <a:pathLst>
                <a:path w="831214" h="666750">
                  <a:moveTo>
                    <a:pt x="798385" y="0"/>
                  </a:moveTo>
                  <a:lnTo>
                    <a:pt x="32219" y="0"/>
                  </a:lnTo>
                  <a:lnTo>
                    <a:pt x="19679" y="2532"/>
                  </a:lnTo>
                  <a:lnTo>
                    <a:pt x="9437" y="9437"/>
                  </a:lnTo>
                  <a:lnTo>
                    <a:pt x="2532" y="19679"/>
                  </a:lnTo>
                  <a:lnTo>
                    <a:pt x="0" y="32219"/>
                  </a:lnTo>
                  <a:lnTo>
                    <a:pt x="0" y="634364"/>
                  </a:lnTo>
                  <a:lnTo>
                    <a:pt x="2532" y="646898"/>
                  </a:lnTo>
                  <a:lnTo>
                    <a:pt x="9437" y="657136"/>
                  </a:lnTo>
                  <a:lnTo>
                    <a:pt x="19679" y="664040"/>
                  </a:lnTo>
                  <a:lnTo>
                    <a:pt x="32219" y="666572"/>
                  </a:lnTo>
                  <a:lnTo>
                    <a:pt x="798385" y="666572"/>
                  </a:lnTo>
                  <a:lnTo>
                    <a:pt x="810924" y="664040"/>
                  </a:lnTo>
                  <a:lnTo>
                    <a:pt x="821161" y="657136"/>
                  </a:lnTo>
                  <a:lnTo>
                    <a:pt x="828062" y="646898"/>
                  </a:lnTo>
                  <a:lnTo>
                    <a:pt x="830592" y="634364"/>
                  </a:lnTo>
                  <a:lnTo>
                    <a:pt x="830592" y="32219"/>
                  </a:lnTo>
                  <a:lnTo>
                    <a:pt x="828062" y="19679"/>
                  </a:lnTo>
                  <a:lnTo>
                    <a:pt x="821161" y="9437"/>
                  </a:lnTo>
                  <a:lnTo>
                    <a:pt x="810924" y="2532"/>
                  </a:lnTo>
                  <a:lnTo>
                    <a:pt x="798385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951803" y="6132042"/>
              <a:ext cx="99060" cy="666750"/>
            </a:xfrm>
            <a:custGeom>
              <a:avLst/>
              <a:gdLst/>
              <a:ahLst/>
              <a:cxnLst/>
              <a:rect l="l" t="t" r="r" b="b"/>
              <a:pathLst>
                <a:path w="99060" h="666750">
                  <a:moveTo>
                    <a:pt x="66281" y="0"/>
                  </a:moveTo>
                  <a:lnTo>
                    <a:pt x="0" y="0"/>
                  </a:lnTo>
                  <a:lnTo>
                    <a:pt x="12538" y="2532"/>
                  </a:lnTo>
                  <a:lnTo>
                    <a:pt x="22775" y="9436"/>
                  </a:lnTo>
                  <a:lnTo>
                    <a:pt x="29676" y="19673"/>
                  </a:lnTo>
                  <a:lnTo>
                    <a:pt x="32207" y="32207"/>
                  </a:lnTo>
                  <a:lnTo>
                    <a:pt x="32207" y="634352"/>
                  </a:lnTo>
                  <a:lnTo>
                    <a:pt x="29676" y="646892"/>
                  </a:lnTo>
                  <a:lnTo>
                    <a:pt x="22775" y="657134"/>
                  </a:lnTo>
                  <a:lnTo>
                    <a:pt x="12538" y="664039"/>
                  </a:lnTo>
                  <a:lnTo>
                    <a:pt x="0" y="666572"/>
                  </a:lnTo>
                  <a:lnTo>
                    <a:pt x="66281" y="666572"/>
                  </a:lnTo>
                  <a:lnTo>
                    <a:pt x="78819" y="664039"/>
                  </a:lnTo>
                  <a:lnTo>
                    <a:pt x="89057" y="657134"/>
                  </a:lnTo>
                  <a:lnTo>
                    <a:pt x="95958" y="646892"/>
                  </a:lnTo>
                  <a:lnTo>
                    <a:pt x="98488" y="634352"/>
                  </a:lnTo>
                  <a:lnTo>
                    <a:pt x="98488" y="32207"/>
                  </a:lnTo>
                  <a:lnTo>
                    <a:pt x="95958" y="19673"/>
                  </a:lnTo>
                  <a:lnTo>
                    <a:pt x="89057" y="9436"/>
                  </a:lnTo>
                  <a:lnTo>
                    <a:pt x="78819" y="2532"/>
                  </a:lnTo>
                  <a:lnTo>
                    <a:pt x="66281" y="0"/>
                  </a:lnTo>
                  <a:close/>
                </a:path>
              </a:pathLst>
            </a:custGeom>
            <a:solidFill>
              <a:srgbClr val="D1E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287872" y="6219252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60" h="492759">
                  <a:moveTo>
                    <a:pt x="246075" y="0"/>
                  </a:moveTo>
                  <a:lnTo>
                    <a:pt x="196482" y="4999"/>
                  </a:lnTo>
                  <a:lnTo>
                    <a:pt x="150291" y="19337"/>
                  </a:lnTo>
                  <a:lnTo>
                    <a:pt x="108492" y="42026"/>
                  </a:lnTo>
                  <a:lnTo>
                    <a:pt x="72074" y="72074"/>
                  </a:lnTo>
                  <a:lnTo>
                    <a:pt x="42026" y="108492"/>
                  </a:lnTo>
                  <a:lnTo>
                    <a:pt x="19337" y="150291"/>
                  </a:lnTo>
                  <a:lnTo>
                    <a:pt x="4999" y="196482"/>
                  </a:lnTo>
                  <a:lnTo>
                    <a:pt x="0" y="246075"/>
                  </a:lnTo>
                  <a:lnTo>
                    <a:pt x="4999" y="295667"/>
                  </a:lnTo>
                  <a:lnTo>
                    <a:pt x="19337" y="341858"/>
                  </a:lnTo>
                  <a:lnTo>
                    <a:pt x="42026" y="383657"/>
                  </a:lnTo>
                  <a:lnTo>
                    <a:pt x="72074" y="420076"/>
                  </a:lnTo>
                  <a:lnTo>
                    <a:pt x="108492" y="450124"/>
                  </a:lnTo>
                  <a:lnTo>
                    <a:pt x="150291" y="472812"/>
                  </a:lnTo>
                  <a:lnTo>
                    <a:pt x="196482" y="487150"/>
                  </a:lnTo>
                  <a:lnTo>
                    <a:pt x="246075" y="492150"/>
                  </a:lnTo>
                  <a:lnTo>
                    <a:pt x="295667" y="487150"/>
                  </a:lnTo>
                  <a:lnTo>
                    <a:pt x="341858" y="472812"/>
                  </a:lnTo>
                  <a:lnTo>
                    <a:pt x="383657" y="450124"/>
                  </a:lnTo>
                  <a:lnTo>
                    <a:pt x="420076" y="420076"/>
                  </a:lnTo>
                  <a:lnTo>
                    <a:pt x="450124" y="383657"/>
                  </a:lnTo>
                  <a:lnTo>
                    <a:pt x="472812" y="341858"/>
                  </a:lnTo>
                  <a:lnTo>
                    <a:pt x="487150" y="295667"/>
                  </a:lnTo>
                  <a:lnTo>
                    <a:pt x="492150" y="246075"/>
                  </a:lnTo>
                  <a:lnTo>
                    <a:pt x="487150" y="196482"/>
                  </a:lnTo>
                  <a:lnTo>
                    <a:pt x="472812" y="150291"/>
                  </a:lnTo>
                  <a:lnTo>
                    <a:pt x="450124" y="108492"/>
                  </a:lnTo>
                  <a:lnTo>
                    <a:pt x="420076" y="72074"/>
                  </a:lnTo>
                  <a:lnTo>
                    <a:pt x="383657" y="42026"/>
                  </a:lnTo>
                  <a:lnTo>
                    <a:pt x="341858" y="19337"/>
                  </a:lnTo>
                  <a:lnTo>
                    <a:pt x="295667" y="4999"/>
                  </a:lnTo>
                  <a:lnTo>
                    <a:pt x="246075" y="0"/>
                  </a:lnTo>
                  <a:close/>
                </a:path>
              </a:pathLst>
            </a:custGeom>
            <a:solidFill>
              <a:srgbClr val="8C9B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500803" y="6219253"/>
              <a:ext cx="279400" cy="492759"/>
            </a:xfrm>
            <a:custGeom>
              <a:avLst/>
              <a:gdLst/>
              <a:ahLst/>
              <a:cxnLst/>
              <a:rect l="l" t="t" r="r" b="b"/>
              <a:pathLst>
                <a:path w="279400" h="492759">
                  <a:moveTo>
                    <a:pt x="33147" y="0"/>
                  </a:moveTo>
                  <a:lnTo>
                    <a:pt x="24751" y="143"/>
                  </a:lnTo>
                  <a:lnTo>
                    <a:pt x="16425" y="569"/>
                  </a:lnTo>
                  <a:lnTo>
                    <a:pt x="8174" y="1269"/>
                  </a:lnTo>
                  <a:lnTo>
                    <a:pt x="0" y="2235"/>
                  </a:lnTo>
                  <a:lnTo>
                    <a:pt x="43669" y="12244"/>
                  </a:lnTo>
                  <a:lnTo>
                    <a:pt x="83994" y="29630"/>
                  </a:lnTo>
                  <a:lnTo>
                    <a:pt x="120211" y="53627"/>
                  </a:lnTo>
                  <a:lnTo>
                    <a:pt x="151557" y="83473"/>
                  </a:lnTo>
                  <a:lnTo>
                    <a:pt x="177266" y="118405"/>
                  </a:lnTo>
                  <a:lnTo>
                    <a:pt x="196576" y="157658"/>
                  </a:lnTo>
                  <a:lnTo>
                    <a:pt x="208722" y="200469"/>
                  </a:lnTo>
                  <a:lnTo>
                    <a:pt x="212940" y="246075"/>
                  </a:lnTo>
                  <a:lnTo>
                    <a:pt x="208722" y="291680"/>
                  </a:lnTo>
                  <a:lnTo>
                    <a:pt x="196576" y="334490"/>
                  </a:lnTo>
                  <a:lnTo>
                    <a:pt x="177266" y="373741"/>
                  </a:lnTo>
                  <a:lnTo>
                    <a:pt x="151557" y="408671"/>
                  </a:lnTo>
                  <a:lnTo>
                    <a:pt x="120211" y="438517"/>
                  </a:lnTo>
                  <a:lnTo>
                    <a:pt x="83994" y="462514"/>
                  </a:lnTo>
                  <a:lnTo>
                    <a:pt x="43669" y="479901"/>
                  </a:lnTo>
                  <a:lnTo>
                    <a:pt x="0" y="489915"/>
                  </a:lnTo>
                  <a:lnTo>
                    <a:pt x="8174" y="490880"/>
                  </a:lnTo>
                  <a:lnTo>
                    <a:pt x="16425" y="491580"/>
                  </a:lnTo>
                  <a:lnTo>
                    <a:pt x="24751" y="492006"/>
                  </a:lnTo>
                  <a:lnTo>
                    <a:pt x="33147" y="492150"/>
                  </a:lnTo>
                  <a:lnTo>
                    <a:pt x="82739" y="487150"/>
                  </a:lnTo>
                  <a:lnTo>
                    <a:pt x="128930" y="472812"/>
                  </a:lnTo>
                  <a:lnTo>
                    <a:pt x="170729" y="450124"/>
                  </a:lnTo>
                  <a:lnTo>
                    <a:pt x="207148" y="420076"/>
                  </a:lnTo>
                  <a:lnTo>
                    <a:pt x="237196" y="383657"/>
                  </a:lnTo>
                  <a:lnTo>
                    <a:pt x="259884" y="341858"/>
                  </a:lnTo>
                  <a:lnTo>
                    <a:pt x="274222" y="295667"/>
                  </a:lnTo>
                  <a:lnTo>
                    <a:pt x="279222" y="246075"/>
                  </a:lnTo>
                  <a:lnTo>
                    <a:pt x="274222" y="196482"/>
                  </a:lnTo>
                  <a:lnTo>
                    <a:pt x="259884" y="150291"/>
                  </a:lnTo>
                  <a:lnTo>
                    <a:pt x="237196" y="108492"/>
                  </a:lnTo>
                  <a:lnTo>
                    <a:pt x="207148" y="72074"/>
                  </a:lnTo>
                  <a:lnTo>
                    <a:pt x="170729" y="42026"/>
                  </a:lnTo>
                  <a:lnTo>
                    <a:pt x="128930" y="19337"/>
                  </a:lnTo>
                  <a:lnTo>
                    <a:pt x="82739" y="4999"/>
                  </a:lnTo>
                  <a:lnTo>
                    <a:pt x="33147" y="0"/>
                  </a:lnTo>
                  <a:close/>
                </a:path>
              </a:pathLst>
            </a:custGeom>
            <a:solidFill>
              <a:srgbClr val="7A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68372" y="6287623"/>
              <a:ext cx="331735" cy="319675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4843102" y="6219250"/>
              <a:ext cx="140970" cy="492759"/>
            </a:xfrm>
            <a:custGeom>
              <a:avLst/>
              <a:gdLst/>
              <a:ahLst/>
              <a:cxnLst/>
              <a:rect l="l" t="t" r="r" b="b"/>
              <a:pathLst>
                <a:path w="140970" h="492759">
                  <a:moveTo>
                    <a:pt x="111696" y="0"/>
                  </a:moveTo>
                  <a:lnTo>
                    <a:pt x="29197" y="0"/>
                  </a:lnTo>
                  <a:lnTo>
                    <a:pt x="17830" y="2295"/>
                  </a:lnTo>
                  <a:lnTo>
                    <a:pt x="8550" y="8556"/>
                  </a:lnTo>
                  <a:lnTo>
                    <a:pt x="2293" y="17841"/>
                  </a:lnTo>
                  <a:lnTo>
                    <a:pt x="0" y="29210"/>
                  </a:lnTo>
                  <a:lnTo>
                    <a:pt x="0" y="462953"/>
                  </a:lnTo>
                  <a:lnTo>
                    <a:pt x="2293" y="474319"/>
                  </a:lnTo>
                  <a:lnTo>
                    <a:pt x="8550" y="483600"/>
                  </a:lnTo>
                  <a:lnTo>
                    <a:pt x="17830" y="489856"/>
                  </a:lnTo>
                  <a:lnTo>
                    <a:pt x="29197" y="492150"/>
                  </a:lnTo>
                  <a:lnTo>
                    <a:pt x="111696" y="492150"/>
                  </a:lnTo>
                  <a:lnTo>
                    <a:pt x="123063" y="489856"/>
                  </a:lnTo>
                  <a:lnTo>
                    <a:pt x="132343" y="483600"/>
                  </a:lnTo>
                  <a:lnTo>
                    <a:pt x="138599" y="474319"/>
                  </a:lnTo>
                  <a:lnTo>
                    <a:pt x="140893" y="462953"/>
                  </a:lnTo>
                  <a:lnTo>
                    <a:pt x="140893" y="29210"/>
                  </a:lnTo>
                  <a:lnTo>
                    <a:pt x="138599" y="17841"/>
                  </a:lnTo>
                  <a:lnTo>
                    <a:pt x="132343" y="8556"/>
                  </a:lnTo>
                  <a:lnTo>
                    <a:pt x="123063" y="2295"/>
                  </a:lnTo>
                  <a:lnTo>
                    <a:pt x="111696" y="0"/>
                  </a:lnTo>
                  <a:close/>
                </a:path>
              </a:pathLst>
            </a:custGeom>
            <a:solidFill>
              <a:srgbClr val="C4E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888518" y="6219253"/>
              <a:ext cx="95885" cy="492759"/>
            </a:xfrm>
            <a:custGeom>
              <a:avLst/>
              <a:gdLst/>
              <a:ahLst/>
              <a:cxnLst/>
              <a:rect l="l" t="t" r="r" b="b"/>
              <a:pathLst>
                <a:path w="95885" h="492759">
                  <a:moveTo>
                    <a:pt x="66281" y="0"/>
                  </a:moveTo>
                  <a:lnTo>
                    <a:pt x="0" y="0"/>
                  </a:lnTo>
                  <a:lnTo>
                    <a:pt x="11366" y="2293"/>
                  </a:lnTo>
                  <a:lnTo>
                    <a:pt x="20647" y="8550"/>
                  </a:lnTo>
                  <a:lnTo>
                    <a:pt x="26903" y="17830"/>
                  </a:lnTo>
                  <a:lnTo>
                    <a:pt x="29197" y="29197"/>
                  </a:lnTo>
                  <a:lnTo>
                    <a:pt x="29197" y="462940"/>
                  </a:lnTo>
                  <a:lnTo>
                    <a:pt x="26903" y="474308"/>
                  </a:lnTo>
                  <a:lnTo>
                    <a:pt x="20647" y="483593"/>
                  </a:lnTo>
                  <a:lnTo>
                    <a:pt x="11366" y="489854"/>
                  </a:lnTo>
                  <a:lnTo>
                    <a:pt x="0" y="492150"/>
                  </a:lnTo>
                  <a:lnTo>
                    <a:pt x="66281" y="492150"/>
                  </a:lnTo>
                  <a:lnTo>
                    <a:pt x="77647" y="489854"/>
                  </a:lnTo>
                  <a:lnTo>
                    <a:pt x="86928" y="483593"/>
                  </a:lnTo>
                  <a:lnTo>
                    <a:pt x="93184" y="474308"/>
                  </a:lnTo>
                  <a:lnTo>
                    <a:pt x="95478" y="462940"/>
                  </a:lnTo>
                  <a:lnTo>
                    <a:pt x="95478" y="29197"/>
                  </a:lnTo>
                  <a:lnTo>
                    <a:pt x="93184" y="17830"/>
                  </a:lnTo>
                  <a:lnTo>
                    <a:pt x="86928" y="8550"/>
                  </a:lnTo>
                  <a:lnTo>
                    <a:pt x="77647" y="2293"/>
                  </a:lnTo>
                  <a:lnTo>
                    <a:pt x="66281" y="0"/>
                  </a:lnTo>
                  <a:close/>
                </a:path>
              </a:pathLst>
            </a:custGeom>
            <a:solidFill>
              <a:srgbClr val="B5D8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887837" y="6317009"/>
              <a:ext cx="50800" cy="311150"/>
            </a:xfrm>
            <a:custGeom>
              <a:avLst/>
              <a:gdLst/>
              <a:ahLst/>
              <a:cxnLst/>
              <a:rect l="l" t="t" r="r" b="b"/>
              <a:pathLst>
                <a:path w="50800" h="311150">
                  <a:moveTo>
                    <a:pt x="0" y="0"/>
                  </a:moveTo>
                  <a:lnTo>
                    <a:pt x="50622" y="0"/>
                  </a:lnTo>
                </a:path>
                <a:path w="50800" h="311150">
                  <a:moveTo>
                    <a:pt x="0" y="77635"/>
                  </a:moveTo>
                  <a:lnTo>
                    <a:pt x="50622" y="77635"/>
                  </a:lnTo>
                </a:path>
                <a:path w="50800" h="311150">
                  <a:moveTo>
                    <a:pt x="0" y="155270"/>
                  </a:moveTo>
                  <a:lnTo>
                    <a:pt x="50622" y="155270"/>
                  </a:lnTo>
                </a:path>
                <a:path w="50800" h="311150">
                  <a:moveTo>
                    <a:pt x="0" y="232918"/>
                  </a:moveTo>
                  <a:lnTo>
                    <a:pt x="50622" y="232918"/>
                  </a:lnTo>
                </a:path>
                <a:path w="50800" h="311150">
                  <a:moveTo>
                    <a:pt x="0" y="310553"/>
                  </a:moveTo>
                  <a:lnTo>
                    <a:pt x="50622" y="310553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58281" y="6277474"/>
              <a:ext cx="352214" cy="340105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4220299" y="6132630"/>
              <a:ext cx="829944" cy="665480"/>
            </a:xfrm>
            <a:custGeom>
              <a:avLst/>
              <a:gdLst/>
              <a:ahLst/>
              <a:cxnLst/>
              <a:rect l="l" t="t" r="r" b="b"/>
              <a:pathLst>
                <a:path w="829945" h="665479">
                  <a:moveTo>
                    <a:pt x="797229" y="665467"/>
                  </a:moveTo>
                  <a:lnTo>
                    <a:pt x="32169" y="665467"/>
                  </a:lnTo>
                  <a:lnTo>
                    <a:pt x="19647" y="662939"/>
                  </a:lnTo>
                  <a:lnTo>
                    <a:pt x="9421" y="656045"/>
                  </a:lnTo>
                  <a:lnTo>
                    <a:pt x="2527" y="645820"/>
                  </a:lnTo>
                  <a:lnTo>
                    <a:pt x="0" y="633298"/>
                  </a:lnTo>
                  <a:lnTo>
                    <a:pt x="0" y="32169"/>
                  </a:lnTo>
                  <a:lnTo>
                    <a:pt x="2527" y="19647"/>
                  </a:lnTo>
                  <a:lnTo>
                    <a:pt x="9421" y="9421"/>
                  </a:lnTo>
                  <a:lnTo>
                    <a:pt x="19647" y="2527"/>
                  </a:lnTo>
                  <a:lnTo>
                    <a:pt x="32169" y="0"/>
                  </a:lnTo>
                  <a:lnTo>
                    <a:pt x="797229" y="0"/>
                  </a:lnTo>
                  <a:lnTo>
                    <a:pt x="809751" y="2527"/>
                  </a:lnTo>
                  <a:lnTo>
                    <a:pt x="819977" y="9421"/>
                  </a:lnTo>
                  <a:lnTo>
                    <a:pt x="826871" y="19647"/>
                  </a:lnTo>
                  <a:lnTo>
                    <a:pt x="829398" y="32169"/>
                  </a:lnTo>
                  <a:lnTo>
                    <a:pt x="829398" y="633298"/>
                  </a:lnTo>
                  <a:lnTo>
                    <a:pt x="826871" y="645820"/>
                  </a:lnTo>
                  <a:lnTo>
                    <a:pt x="819977" y="656045"/>
                  </a:lnTo>
                  <a:lnTo>
                    <a:pt x="809751" y="662939"/>
                  </a:lnTo>
                  <a:lnTo>
                    <a:pt x="797229" y="665467"/>
                  </a:lnTo>
                  <a:close/>
                </a:path>
                <a:path w="829945" h="665479">
                  <a:moveTo>
                    <a:pt x="734047" y="578396"/>
                  </a:moveTo>
                  <a:lnTo>
                    <a:pt x="651662" y="578396"/>
                  </a:lnTo>
                  <a:lnTo>
                    <a:pt x="640312" y="576104"/>
                  </a:lnTo>
                  <a:lnTo>
                    <a:pt x="631043" y="569856"/>
                  </a:lnTo>
                  <a:lnTo>
                    <a:pt x="624794" y="560592"/>
                  </a:lnTo>
                  <a:lnTo>
                    <a:pt x="622503" y="549249"/>
                  </a:lnTo>
                  <a:lnTo>
                    <a:pt x="622503" y="116230"/>
                  </a:lnTo>
                  <a:lnTo>
                    <a:pt x="624794" y="104880"/>
                  </a:lnTo>
                  <a:lnTo>
                    <a:pt x="631043" y="95611"/>
                  </a:lnTo>
                  <a:lnTo>
                    <a:pt x="640312" y="89362"/>
                  </a:lnTo>
                  <a:lnTo>
                    <a:pt x="651662" y="87071"/>
                  </a:lnTo>
                  <a:lnTo>
                    <a:pt x="734047" y="87071"/>
                  </a:lnTo>
                  <a:lnTo>
                    <a:pt x="745397" y="89362"/>
                  </a:lnTo>
                  <a:lnTo>
                    <a:pt x="754665" y="95611"/>
                  </a:lnTo>
                  <a:lnTo>
                    <a:pt x="760914" y="104880"/>
                  </a:lnTo>
                  <a:lnTo>
                    <a:pt x="763206" y="116230"/>
                  </a:lnTo>
                  <a:lnTo>
                    <a:pt x="763206" y="549249"/>
                  </a:lnTo>
                  <a:lnTo>
                    <a:pt x="760914" y="560592"/>
                  </a:lnTo>
                  <a:lnTo>
                    <a:pt x="754665" y="569856"/>
                  </a:lnTo>
                  <a:lnTo>
                    <a:pt x="745397" y="576104"/>
                  </a:lnTo>
                  <a:lnTo>
                    <a:pt x="734047" y="578396"/>
                  </a:lnTo>
                  <a:close/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268991" y="6787620"/>
              <a:ext cx="116662" cy="66103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84357" y="6787620"/>
              <a:ext cx="116649" cy="66103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4288371" y="6219702"/>
              <a:ext cx="491490" cy="491490"/>
            </a:xfrm>
            <a:custGeom>
              <a:avLst/>
              <a:gdLst/>
              <a:ahLst/>
              <a:cxnLst/>
              <a:rect l="l" t="t" r="r" b="b"/>
              <a:pathLst>
                <a:path w="491489" h="491490">
                  <a:moveTo>
                    <a:pt x="491439" y="245668"/>
                  </a:moveTo>
                  <a:lnTo>
                    <a:pt x="486447" y="295177"/>
                  </a:lnTo>
                  <a:lnTo>
                    <a:pt x="472130" y="341290"/>
                  </a:lnTo>
                  <a:lnTo>
                    <a:pt x="449475" y="383018"/>
                  </a:lnTo>
                  <a:lnTo>
                    <a:pt x="419471" y="419374"/>
                  </a:lnTo>
                  <a:lnTo>
                    <a:pt x="383105" y="449371"/>
                  </a:lnTo>
                  <a:lnTo>
                    <a:pt x="341366" y="472020"/>
                  </a:lnTo>
                  <a:lnTo>
                    <a:pt x="295242" y="486334"/>
                  </a:lnTo>
                  <a:lnTo>
                    <a:pt x="245719" y="491324"/>
                  </a:lnTo>
                  <a:lnTo>
                    <a:pt x="196197" y="486334"/>
                  </a:lnTo>
                  <a:lnTo>
                    <a:pt x="150072" y="472020"/>
                  </a:lnTo>
                  <a:lnTo>
                    <a:pt x="108333" y="449371"/>
                  </a:lnTo>
                  <a:lnTo>
                    <a:pt x="71967" y="419374"/>
                  </a:lnTo>
                  <a:lnTo>
                    <a:pt x="41963" y="383018"/>
                  </a:lnTo>
                  <a:lnTo>
                    <a:pt x="19309" y="341290"/>
                  </a:lnTo>
                  <a:lnTo>
                    <a:pt x="4991" y="295177"/>
                  </a:lnTo>
                  <a:lnTo>
                    <a:pt x="0" y="245668"/>
                  </a:lnTo>
                  <a:lnTo>
                    <a:pt x="4991" y="196159"/>
                  </a:lnTo>
                  <a:lnTo>
                    <a:pt x="19309" y="150045"/>
                  </a:lnTo>
                  <a:lnTo>
                    <a:pt x="41963" y="108315"/>
                  </a:lnTo>
                  <a:lnTo>
                    <a:pt x="71967" y="71956"/>
                  </a:lnTo>
                  <a:lnTo>
                    <a:pt x="108333" y="41957"/>
                  </a:lnTo>
                  <a:lnTo>
                    <a:pt x="150072" y="19306"/>
                  </a:lnTo>
                  <a:lnTo>
                    <a:pt x="196197" y="4991"/>
                  </a:lnTo>
                  <a:lnTo>
                    <a:pt x="245719" y="0"/>
                  </a:lnTo>
                  <a:lnTo>
                    <a:pt x="295242" y="4991"/>
                  </a:lnTo>
                  <a:lnTo>
                    <a:pt x="341366" y="19306"/>
                  </a:lnTo>
                  <a:lnTo>
                    <a:pt x="383105" y="41957"/>
                  </a:lnTo>
                  <a:lnTo>
                    <a:pt x="419471" y="71956"/>
                  </a:lnTo>
                  <a:lnTo>
                    <a:pt x="449475" y="108315"/>
                  </a:lnTo>
                  <a:lnTo>
                    <a:pt x="472130" y="150045"/>
                  </a:lnTo>
                  <a:lnTo>
                    <a:pt x="486447" y="196159"/>
                  </a:lnTo>
                  <a:lnTo>
                    <a:pt x="491439" y="245668"/>
                  </a:lnTo>
                </a:path>
              </a:pathLst>
            </a:custGeom>
            <a:ln w="20954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8" name="object 13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920723" y="6212521"/>
            <a:ext cx="848550" cy="641197"/>
          </a:xfrm>
          <a:prstGeom prst="rect">
            <a:avLst/>
          </a:prstGeom>
        </p:spPr>
      </p:pic>
      <p:grpSp>
        <p:nvGrpSpPr>
          <p:cNvPr id="139" name="object 139"/>
          <p:cNvGrpSpPr/>
          <p:nvPr/>
        </p:nvGrpSpPr>
        <p:grpSpPr>
          <a:xfrm>
            <a:off x="797179" y="7474365"/>
            <a:ext cx="835660" cy="835660"/>
            <a:chOff x="797179" y="7474365"/>
            <a:chExt cx="835660" cy="835660"/>
          </a:xfrm>
        </p:grpSpPr>
        <p:sp>
          <p:nvSpPr>
            <p:cNvPr id="140" name="object 140"/>
            <p:cNvSpPr/>
            <p:nvPr/>
          </p:nvSpPr>
          <p:spPr>
            <a:xfrm>
              <a:off x="809417" y="7486608"/>
              <a:ext cx="811530" cy="811530"/>
            </a:xfrm>
            <a:custGeom>
              <a:avLst/>
              <a:gdLst/>
              <a:ahLst/>
              <a:cxnLst/>
              <a:rect l="l" t="t" r="r" b="b"/>
              <a:pathLst>
                <a:path w="811530" h="811529">
                  <a:moveTo>
                    <a:pt x="405587" y="0"/>
                  </a:moveTo>
                  <a:lnTo>
                    <a:pt x="358286" y="2728"/>
                  </a:lnTo>
                  <a:lnTo>
                    <a:pt x="312588" y="10711"/>
                  </a:lnTo>
                  <a:lnTo>
                    <a:pt x="268798" y="23644"/>
                  </a:lnTo>
                  <a:lnTo>
                    <a:pt x="227218" y="41223"/>
                  </a:lnTo>
                  <a:lnTo>
                    <a:pt x="188155" y="63143"/>
                  </a:lnTo>
                  <a:lnTo>
                    <a:pt x="151911" y="89101"/>
                  </a:lnTo>
                  <a:lnTo>
                    <a:pt x="118792" y="118791"/>
                  </a:lnTo>
                  <a:lnTo>
                    <a:pt x="89102" y="151909"/>
                  </a:lnTo>
                  <a:lnTo>
                    <a:pt x="63144" y="188152"/>
                  </a:lnTo>
                  <a:lnTo>
                    <a:pt x="41223" y="227214"/>
                  </a:lnTo>
                  <a:lnTo>
                    <a:pt x="23644" y="268792"/>
                  </a:lnTo>
                  <a:lnTo>
                    <a:pt x="10711" y="312580"/>
                  </a:lnTo>
                  <a:lnTo>
                    <a:pt x="2728" y="358276"/>
                  </a:lnTo>
                  <a:lnTo>
                    <a:pt x="0" y="405574"/>
                  </a:lnTo>
                  <a:lnTo>
                    <a:pt x="2728" y="452872"/>
                  </a:lnTo>
                  <a:lnTo>
                    <a:pt x="10711" y="498568"/>
                  </a:lnTo>
                  <a:lnTo>
                    <a:pt x="23644" y="542356"/>
                  </a:lnTo>
                  <a:lnTo>
                    <a:pt x="41223" y="583934"/>
                  </a:lnTo>
                  <a:lnTo>
                    <a:pt x="63144" y="622996"/>
                  </a:lnTo>
                  <a:lnTo>
                    <a:pt x="89102" y="659239"/>
                  </a:lnTo>
                  <a:lnTo>
                    <a:pt x="118792" y="692357"/>
                  </a:lnTo>
                  <a:lnTo>
                    <a:pt x="151911" y="722047"/>
                  </a:lnTo>
                  <a:lnTo>
                    <a:pt x="188155" y="748005"/>
                  </a:lnTo>
                  <a:lnTo>
                    <a:pt x="227218" y="769925"/>
                  </a:lnTo>
                  <a:lnTo>
                    <a:pt x="268798" y="787504"/>
                  </a:lnTo>
                  <a:lnTo>
                    <a:pt x="312588" y="800437"/>
                  </a:lnTo>
                  <a:lnTo>
                    <a:pt x="358286" y="808420"/>
                  </a:lnTo>
                  <a:lnTo>
                    <a:pt x="405587" y="811148"/>
                  </a:lnTo>
                  <a:lnTo>
                    <a:pt x="452885" y="808420"/>
                  </a:lnTo>
                  <a:lnTo>
                    <a:pt x="498580" y="800437"/>
                  </a:lnTo>
                  <a:lnTo>
                    <a:pt x="542369" y="787504"/>
                  </a:lnTo>
                  <a:lnTo>
                    <a:pt x="583947" y="769925"/>
                  </a:lnTo>
                  <a:lnTo>
                    <a:pt x="623009" y="748005"/>
                  </a:lnTo>
                  <a:lnTo>
                    <a:pt x="659252" y="722047"/>
                  </a:lnTo>
                  <a:lnTo>
                    <a:pt x="692370" y="692357"/>
                  </a:lnTo>
                  <a:lnTo>
                    <a:pt x="722060" y="659239"/>
                  </a:lnTo>
                  <a:lnTo>
                    <a:pt x="748017" y="622996"/>
                  </a:lnTo>
                  <a:lnTo>
                    <a:pt x="769938" y="583934"/>
                  </a:lnTo>
                  <a:lnTo>
                    <a:pt x="787516" y="542356"/>
                  </a:lnTo>
                  <a:lnTo>
                    <a:pt x="800450" y="498568"/>
                  </a:lnTo>
                  <a:lnTo>
                    <a:pt x="808433" y="452872"/>
                  </a:lnTo>
                  <a:lnTo>
                    <a:pt x="811161" y="405574"/>
                  </a:lnTo>
                  <a:lnTo>
                    <a:pt x="808433" y="358276"/>
                  </a:lnTo>
                  <a:lnTo>
                    <a:pt x="800450" y="312580"/>
                  </a:lnTo>
                  <a:lnTo>
                    <a:pt x="787516" y="268792"/>
                  </a:lnTo>
                  <a:lnTo>
                    <a:pt x="769938" y="227214"/>
                  </a:lnTo>
                  <a:lnTo>
                    <a:pt x="748017" y="188152"/>
                  </a:lnTo>
                  <a:lnTo>
                    <a:pt x="722060" y="151909"/>
                  </a:lnTo>
                  <a:lnTo>
                    <a:pt x="692370" y="118791"/>
                  </a:lnTo>
                  <a:lnTo>
                    <a:pt x="659252" y="89101"/>
                  </a:lnTo>
                  <a:lnTo>
                    <a:pt x="623009" y="63143"/>
                  </a:lnTo>
                  <a:lnTo>
                    <a:pt x="583947" y="41223"/>
                  </a:lnTo>
                  <a:lnTo>
                    <a:pt x="542369" y="23644"/>
                  </a:lnTo>
                  <a:lnTo>
                    <a:pt x="498580" y="10711"/>
                  </a:lnTo>
                  <a:lnTo>
                    <a:pt x="452885" y="2728"/>
                  </a:lnTo>
                  <a:lnTo>
                    <a:pt x="405587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059174" y="7505912"/>
              <a:ext cx="561975" cy="791845"/>
            </a:xfrm>
            <a:custGeom>
              <a:avLst/>
              <a:gdLst/>
              <a:ahLst/>
              <a:cxnLst/>
              <a:rect l="l" t="t" r="r" b="b"/>
              <a:pathLst>
                <a:path w="561975" h="791845">
                  <a:moveTo>
                    <a:pt x="279780" y="0"/>
                  </a:moveTo>
                  <a:lnTo>
                    <a:pt x="322396" y="20777"/>
                  </a:lnTo>
                  <a:lnTo>
                    <a:pt x="362041" y="46213"/>
                  </a:lnTo>
                  <a:lnTo>
                    <a:pt x="398358" y="75949"/>
                  </a:lnTo>
                  <a:lnTo>
                    <a:pt x="430990" y="109628"/>
                  </a:lnTo>
                  <a:lnTo>
                    <a:pt x="459581" y="146894"/>
                  </a:lnTo>
                  <a:lnTo>
                    <a:pt x="483773" y="187389"/>
                  </a:lnTo>
                  <a:lnTo>
                    <a:pt x="503210" y="230757"/>
                  </a:lnTo>
                  <a:lnTo>
                    <a:pt x="517536" y="276640"/>
                  </a:lnTo>
                  <a:lnTo>
                    <a:pt x="526393" y="324681"/>
                  </a:lnTo>
                  <a:lnTo>
                    <a:pt x="529424" y="374522"/>
                  </a:lnTo>
                  <a:lnTo>
                    <a:pt x="526696" y="421821"/>
                  </a:lnTo>
                  <a:lnTo>
                    <a:pt x="518713" y="467516"/>
                  </a:lnTo>
                  <a:lnTo>
                    <a:pt x="505780" y="511305"/>
                  </a:lnTo>
                  <a:lnTo>
                    <a:pt x="488201" y="552883"/>
                  </a:lnTo>
                  <a:lnTo>
                    <a:pt x="466281" y="591945"/>
                  </a:lnTo>
                  <a:lnTo>
                    <a:pt x="440323" y="628188"/>
                  </a:lnTo>
                  <a:lnTo>
                    <a:pt x="410633" y="661306"/>
                  </a:lnTo>
                  <a:lnTo>
                    <a:pt x="377515" y="690996"/>
                  </a:lnTo>
                  <a:lnTo>
                    <a:pt x="341272" y="716953"/>
                  </a:lnTo>
                  <a:lnTo>
                    <a:pt x="302210" y="738873"/>
                  </a:lnTo>
                  <a:lnTo>
                    <a:pt x="260632" y="756452"/>
                  </a:lnTo>
                  <a:lnTo>
                    <a:pt x="216844" y="769385"/>
                  </a:lnTo>
                  <a:lnTo>
                    <a:pt x="171148" y="777368"/>
                  </a:lnTo>
                  <a:lnTo>
                    <a:pt x="123850" y="780097"/>
                  </a:lnTo>
                  <a:lnTo>
                    <a:pt x="91766" y="778846"/>
                  </a:lnTo>
                  <a:lnTo>
                    <a:pt x="60367" y="775154"/>
                  </a:lnTo>
                  <a:lnTo>
                    <a:pt x="29747" y="769113"/>
                  </a:lnTo>
                  <a:lnTo>
                    <a:pt x="0" y="760818"/>
                  </a:lnTo>
                  <a:lnTo>
                    <a:pt x="36819" y="774099"/>
                  </a:lnTo>
                  <a:lnTo>
                    <a:pt x="75195" y="783828"/>
                  </a:lnTo>
                  <a:lnTo>
                    <a:pt x="114930" y="789808"/>
                  </a:lnTo>
                  <a:lnTo>
                    <a:pt x="155829" y="791844"/>
                  </a:lnTo>
                  <a:lnTo>
                    <a:pt x="203127" y="789116"/>
                  </a:lnTo>
                  <a:lnTo>
                    <a:pt x="248822" y="781133"/>
                  </a:lnTo>
                  <a:lnTo>
                    <a:pt x="292611" y="768200"/>
                  </a:lnTo>
                  <a:lnTo>
                    <a:pt x="334189" y="750621"/>
                  </a:lnTo>
                  <a:lnTo>
                    <a:pt x="373251" y="728701"/>
                  </a:lnTo>
                  <a:lnTo>
                    <a:pt x="409494" y="702743"/>
                  </a:lnTo>
                  <a:lnTo>
                    <a:pt x="442612" y="673053"/>
                  </a:lnTo>
                  <a:lnTo>
                    <a:pt x="472302" y="639935"/>
                  </a:lnTo>
                  <a:lnTo>
                    <a:pt x="498259" y="603692"/>
                  </a:lnTo>
                  <a:lnTo>
                    <a:pt x="520179" y="564630"/>
                  </a:lnTo>
                  <a:lnTo>
                    <a:pt x="537758" y="523052"/>
                  </a:lnTo>
                  <a:lnTo>
                    <a:pt x="550691" y="479264"/>
                  </a:lnTo>
                  <a:lnTo>
                    <a:pt x="558674" y="433568"/>
                  </a:lnTo>
                  <a:lnTo>
                    <a:pt x="561403" y="386270"/>
                  </a:lnTo>
                  <a:lnTo>
                    <a:pt x="558526" y="337712"/>
                  </a:lnTo>
                  <a:lnTo>
                    <a:pt x="550115" y="290852"/>
                  </a:lnTo>
                  <a:lnTo>
                    <a:pt x="536500" y="246021"/>
                  </a:lnTo>
                  <a:lnTo>
                    <a:pt x="518010" y="203550"/>
                  </a:lnTo>
                  <a:lnTo>
                    <a:pt x="494975" y="163766"/>
                  </a:lnTo>
                  <a:lnTo>
                    <a:pt x="467725" y="127001"/>
                  </a:lnTo>
                  <a:lnTo>
                    <a:pt x="436589" y="93585"/>
                  </a:lnTo>
                  <a:lnTo>
                    <a:pt x="401897" y="63846"/>
                  </a:lnTo>
                  <a:lnTo>
                    <a:pt x="363978" y="38116"/>
                  </a:lnTo>
                  <a:lnTo>
                    <a:pt x="323163" y="16724"/>
                  </a:lnTo>
                  <a:lnTo>
                    <a:pt x="279780" y="0"/>
                  </a:lnTo>
                  <a:close/>
                </a:path>
              </a:pathLst>
            </a:custGeom>
            <a:solidFill>
              <a:srgbClr val="D1E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220561" y="7577206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30" h="303529">
                  <a:moveTo>
                    <a:pt x="0" y="0"/>
                  </a:moveTo>
                  <a:lnTo>
                    <a:pt x="49183" y="3968"/>
                  </a:lnTo>
                  <a:lnTo>
                    <a:pt x="95839" y="15457"/>
                  </a:lnTo>
                  <a:lnTo>
                    <a:pt x="139344" y="33843"/>
                  </a:lnTo>
                  <a:lnTo>
                    <a:pt x="179074" y="58501"/>
                  </a:lnTo>
                  <a:lnTo>
                    <a:pt x="214404" y="88807"/>
                  </a:lnTo>
                  <a:lnTo>
                    <a:pt x="244710" y="124138"/>
                  </a:lnTo>
                  <a:lnTo>
                    <a:pt x="269368" y="163867"/>
                  </a:lnTo>
                  <a:lnTo>
                    <a:pt x="287754" y="207372"/>
                  </a:lnTo>
                  <a:lnTo>
                    <a:pt x="299244" y="254029"/>
                  </a:lnTo>
                  <a:lnTo>
                    <a:pt x="303212" y="303212"/>
                  </a:lnTo>
                </a:path>
              </a:pathLst>
            </a:custGeom>
            <a:ln w="2448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8318" y="7650891"/>
              <a:ext cx="241769" cy="241769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906223" y="7903939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30" h="303529">
                  <a:moveTo>
                    <a:pt x="303212" y="303225"/>
                  </a:moveTo>
                  <a:lnTo>
                    <a:pt x="254029" y="299256"/>
                  </a:lnTo>
                  <a:lnTo>
                    <a:pt x="207372" y="287766"/>
                  </a:lnTo>
                  <a:lnTo>
                    <a:pt x="163867" y="269378"/>
                  </a:lnTo>
                  <a:lnTo>
                    <a:pt x="124138" y="244719"/>
                  </a:lnTo>
                  <a:lnTo>
                    <a:pt x="88807" y="214410"/>
                  </a:lnTo>
                  <a:lnTo>
                    <a:pt x="58501" y="179078"/>
                  </a:lnTo>
                  <a:lnTo>
                    <a:pt x="33843" y="139347"/>
                  </a:lnTo>
                  <a:lnTo>
                    <a:pt x="15457" y="95840"/>
                  </a:lnTo>
                  <a:lnTo>
                    <a:pt x="3968" y="49183"/>
                  </a:lnTo>
                  <a:lnTo>
                    <a:pt x="0" y="0"/>
                  </a:lnTo>
                </a:path>
              </a:pathLst>
            </a:custGeom>
            <a:ln w="2448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79909" y="7766033"/>
              <a:ext cx="361233" cy="367432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809421" y="7486608"/>
              <a:ext cx="811530" cy="811530"/>
            </a:xfrm>
            <a:custGeom>
              <a:avLst/>
              <a:gdLst/>
              <a:ahLst/>
              <a:cxnLst/>
              <a:rect l="l" t="t" r="r" b="b"/>
              <a:pathLst>
                <a:path w="811530" h="811529">
                  <a:moveTo>
                    <a:pt x="811161" y="405574"/>
                  </a:moveTo>
                  <a:lnTo>
                    <a:pt x="808433" y="452872"/>
                  </a:lnTo>
                  <a:lnTo>
                    <a:pt x="800450" y="498568"/>
                  </a:lnTo>
                  <a:lnTo>
                    <a:pt x="787516" y="542356"/>
                  </a:lnTo>
                  <a:lnTo>
                    <a:pt x="769937" y="583934"/>
                  </a:lnTo>
                  <a:lnTo>
                    <a:pt x="748017" y="622996"/>
                  </a:lnTo>
                  <a:lnTo>
                    <a:pt x="722059" y="659239"/>
                  </a:lnTo>
                  <a:lnTo>
                    <a:pt x="692369" y="692357"/>
                  </a:lnTo>
                  <a:lnTo>
                    <a:pt x="659249" y="722047"/>
                  </a:lnTo>
                  <a:lnTo>
                    <a:pt x="623006" y="748005"/>
                  </a:lnTo>
                  <a:lnTo>
                    <a:pt x="583942" y="769925"/>
                  </a:lnTo>
                  <a:lnTo>
                    <a:pt x="542363" y="787504"/>
                  </a:lnTo>
                  <a:lnTo>
                    <a:pt x="498572" y="800437"/>
                  </a:lnTo>
                  <a:lnTo>
                    <a:pt x="452875" y="808420"/>
                  </a:lnTo>
                  <a:lnTo>
                    <a:pt x="405574" y="811148"/>
                  </a:lnTo>
                  <a:lnTo>
                    <a:pt x="358276" y="808420"/>
                  </a:lnTo>
                  <a:lnTo>
                    <a:pt x="312580" y="800437"/>
                  </a:lnTo>
                  <a:lnTo>
                    <a:pt x="268792" y="787504"/>
                  </a:lnTo>
                  <a:lnTo>
                    <a:pt x="227214" y="769925"/>
                  </a:lnTo>
                  <a:lnTo>
                    <a:pt x="188152" y="748005"/>
                  </a:lnTo>
                  <a:lnTo>
                    <a:pt x="151909" y="722047"/>
                  </a:lnTo>
                  <a:lnTo>
                    <a:pt x="118791" y="692357"/>
                  </a:lnTo>
                  <a:lnTo>
                    <a:pt x="89101" y="659239"/>
                  </a:lnTo>
                  <a:lnTo>
                    <a:pt x="63143" y="622996"/>
                  </a:lnTo>
                  <a:lnTo>
                    <a:pt x="41223" y="583934"/>
                  </a:lnTo>
                  <a:lnTo>
                    <a:pt x="23644" y="542356"/>
                  </a:lnTo>
                  <a:lnTo>
                    <a:pt x="10711" y="498568"/>
                  </a:lnTo>
                  <a:lnTo>
                    <a:pt x="2728" y="452872"/>
                  </a:lnTo>
                  <a:lnTo>
                    <a:pt x="0" y="405574"/>
                  </a:lnTo>
                  <a:lnTo>
                    <a:pt x="2728" y="358276"/>
                  </a:lnTo>
                  <a:lnTo>
                    <a:pt x="10711" y="312580"/>
                  </a:lnTo>
                  <a:lnTo>
                    <a:pt x="23644" y="268792"/>
                  </a:lnTo>
                  <a:lnTo>
                    <a:pt x="41223" y="227214"/>
                  </a:lnTo>
                  <a:lnTo>
                    <a:pt x="63143" y="188152"/>
                  </a:lnTo>
                  <a:lnTo>
                    <a:pt x="89101" y="151909"/>
                  </a:lnTo>
                  <a:lnTo>
                    <a:pt x="118791" y="118791"/>
                  </a:lnTo>
                  <a:lnTo>
                    <a:pt x="151909" y="89101"/>
                  </a:lnTo>
                  <a:lnTo>
                    <a:pt x="188152" y="63143"/>
                  </a:lnTo>
                  <a:lnTo>
                    <a:pt x="227214" y="41223"/>
                  </a:lnTo>
                  <a:lnTo>
                    <a:pt x="268792" y="23644"/>
                  </a:lnTo>
                  <a:lnTo>
                    <a:pt x="312580" y="10711"/>
                  </a:lnTo>
                  <a:lnTo>
                    <a:pt x="358276" y="2728"/>
                  </a:lnTo>
                  <a:lnTo>
                    <a:pt x="405574" y="0"/>
                  </a:lnTo>
                  <a:lnTo>
                    <a:pt x="452875" y="2728"/>
                  </a:lnTo>
                  <a:lnTo>
                    <a:pt x="498572" y="10711"/>
                  </a:lnTo>
                  <a:lnTo>
                    <a:pt x="542363" y="23644"/>
                  </a:lnTo>
                  <a:lnTo>
                    <a:pt x="583942" y="41223"/>
                  </a:lnTo>
                  <a:lnTo>
                    <a:pt x="623006" y="63143"/>
                  </a:lnTo>
                  <a:lnTo>
                    <a:pt x="659249" y="89101"/>
                  </a:lnTo>
                  <a:lnTo>
                    <a:pt x="692369" y="118791"/>
                  </a:lnTo>
                  <a:lnTo>
                    <a:pt x="722059" y="151909"/>
                  </a:lnTo>
                  <a:lnTo>
                    <a:pt x="748017" y="188152"/>
                  </a:lnTo>
                  <a:lnTo>
                    <a:pt x="769937" y="227214"/>
                  </a:lnTo>
                  <a:lnTo>
                    <a:pt x="787516" y="268792"/>
                  </a:lnTo>
                  <a:lnTo>
                    <a:pt x="800450" y="312580"/>
                  </a:lnTo>
                  <a:lnTo>
                    <a:pt x="808433" y="358276"/>
                  </a:lnTo>
                  <a:lnTo>
                    <a:pt x="811161" y="405574"/>
                  </a:lnTo>
                </a:path>
                <a:path w="811530" h="811529">
                  <a:moveTo>
                    <a:pt x="531723" y="405574"/>
                  </a:moveTo>
                  <a:lnTo>
                    <a:pt x="521810" y="454678"/>
                  </a:lnTo>
                  <a:lnTo>
                    <a:pt x="494776" y="494776"/>
                  </a:lnTo>
                  <a:lnTo>
                    <a:pt x="454678" y="521810"/>
                  </a:lnTo>
                  <a:lnTo>
                    <a:pt x="405574" y="531723"/>
                  </a:lnTo>
                  <a:lnTo>
                    <a:pt x="356478" y="521810"/>
                  </a:lnTo>
                  <a:lnTo>
                    <a:pt x="316383" y="494776"/>
                  </a:lnTo>
                  <a:lnTo>
                    <a:pt x="289351" y="454678"/>
                  </a:lnTo>
                  <a:lnTo>
                    <a:pt x="279438" y="405574"/>
                  </a:lnTo>
                  <a:lnTo>
                    <a:pt x="289351" y="356470"/>
                  </a:lnTo>
                  <a:lnTo>
                    <a:pt x="316383" y="316372"/>
                  </a:lnTo>
                  <a:lnTo>
                    <a:pt x="356478" y="289338"/>
                  </a:lnTo>
                  <a:lnTo>
                    <a:pt x="405574" y="279425"/>
                  </a:lnTo>
                  <a:lnTo>
                    <a:pt x="454678" y="289338"/>
                  </a:lnTo>
                  <a:lnTo>
                    <a:pt x="494776" y="316372"/>
                  </a:lnTo>
                  <a:lnTo>
                    <a:pt x="521810" y="356470"/>
                  </a:lnTo>
                  <a:lnTo>
                    <a:pt x="531723" y="405574"/>
                  </a:lnTo>
                </a:path>
              </a:pathLst>
            </a:custGeom>
            <a:ln w="2448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2640636" y="7459901"/>
            <a:ext cx="568960" cy="850265"/>
            <a:chOff x="2640636" y="7459901"/>
            <a:chExt cx="568960" cy="850265"/>
          </a:xfrm>
        </p:grpSpPr>
        <p:pic>
          <p:nvPicPr>
            <p:cNvPr id="148" name="object 1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40636" y="7459901"/>
              <a:ext cx="187909" cy="191300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2649918" y="7641920"/>
              <a:ext cx="423545" cy="661035"/>
            </a:xfrm>
            <a:custGeom>
              <a:avLst/>
              <a:gdLst/>
              <a:ahLst/>
              <a:cxnLst/>
              <a:rect l="l" t="t" r="r" b="b"/>
              <a:pathLst>
                <a:path w="423544" h="661034">
                  <a:moveTo>
                    <a:pt x="423354" y="0"/>
                  </a:moveTo>
                  <a:lnTo>
                    <a:pt x="0" y="0"/>
                  </a:lnTo>
                  <a:lnTo>
                    <a:pt x="0" y="660438"/>
                  </a:lnTo>
                  <a:lnTo>
                    <a:pt x="423354" y="660438"/>
                  </a:lnTo>
                  <a:lnTo>
                    <a:pt x="423354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734830" y="7641920"/>
              <a:ext cx="468630" cy="661035"/>
            </a:xfrm>
            <a:custGeom>
              <a:avLst/>
              <a:gdLst/>
              <a:ahLst/>
              <a:cxnLst/>
              <a:rect l="l" t="t" r="r" b="b"/>
              <a:pathLst>
                <a:path w="468630" h="661034">
                  <a:moveTo>
                    <a:pt x="274497" y="410514"/>
                  </a:moveTo>
                  <a:lnTo>
                    <a:pt x="242570" y="381482"/>
                  </a:lnTo>
                  <a:lnTo>
                    <a:pt x="235927" y="387273"/>
                  </a:lnTo>
                  <a:lnTo>
                    <a:pt x="197624" y="408813"/>
                  </a:lnTo>
                  <a:lnTo>
                    <a:pt x="156400" y="416115"/>
                  </a:lnTo>
                  <a:lnTo>
                    <a:pt x="116243" y="409155"/>
                  </a:lnTo>
                  <a:lnTo>
                    <a:pt x="81153" y="387921"/>
                  </a:lnTo>
                  <a:lnTo>
                    <a:pt x="56680" y="355003"/>
                  </a:lnTo>
                  <a:lnTo>
                    <a:pt x="45923" y="315696"/>
                  </a:lnTo>
                  <a:lnTo>
                    <a:pt x="49276" y="273964"/>
                  </a:lnTo>
                  <a:lnTo>
                    <a:pt x="67081" y="233794"/>
                  </a:lnTo>
                  <a:lnTo>
                    <a:pt x="71996" y="226428"/>
                  </a:lnTo>
                  <a:lnTo>
                    <a:pt x="40271" y="197599"/>
                  </a:lnTo>
                  <a:lnTo>
                    <a:pt x="12598" y="240042"/>
                  </a:lnTo>
                  <a:lnTo>
                    <a:pt x="0" y="287299"/>
                  </a:lnTo>
                  <a:lnTo>
                    <a:pt x="2311" y="335699"/>
                  </a:lnTo>
                  <a:lnTo>
                    <a:pt x="19354" y="381546"/>
                  </a:lnTo>
                  <a:lnTo>
                    <a:pt x="50939" y="421170"/>
                  </a:lnTo>
                  <a:lnTo>
                    <a:pt x="93383" y="448843"/>
                  </a:lnTo>
                  <a:lnTo>
                    <a:pt x="140639" y="461441"/>
                  </a:lnTo>
                  <a:lnTo>
                    <a:pt x="189039" y="459130"/>
                  </a:lnTo>
                  <a:lnTo>
                    <a:pt x="234886" y="442099"/>
                  </a:lnTo>
                  <a:lnTo>
                    <a:pt x="274497" y="410514"/>
                  </a:lnTo>
                  <a:close/>
                </a:path>
                <a:path w="468630" h="661034">
                  <a:moveTo>
                    <a:pt x="468185" y="0"/>
                  </a:moveTo>
                  <a:lnTo>
                    <a:pt x="338429" y="0"/>
                  </a:lnTo>
                  <a:lnTo>
                    <a:pt x="338429" y="660438"/>
                  </a:lnTo>
                  <a:lnTo>
                    <a:pt x="468185" y="660438"/>
                  </a:lnTo>
                  <a:lnTo>
                    <a:pt x="468185" y="0"/>
                  </a:lnTo>
                  <a:close/>
                </a:path>
              </a:pathLst>
            </a:custGeom>
            <a:solidFill>
              <a:srgbClr val="FFC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80765" y="7868342"/>
              <a:ext cx="196642" cy="18969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2734834" y="7839505"/>
              <a:ext cx="274955" cy="264160"/>
            </a:xfrm>
            <a:custGeom>
              <a:avLst/>
              <a:gdLst/>
              <a:ahLst/>
              <a:cxnLst/>
              <a:rect l="l" t="t" r="r" b="b"/>
              <a:pathLst>
                <a:path w="274955" h="264159">
                  <a:moveTo>
                    <a:pt x="274505" y="212915"/>
                  </a:moveTo>
                  <a:lnTo>
                    <a:pt x="234888" y="244506"/>
                  </a:lnTo>
                  <a:lnTo>
                    <a:pt x="189040" y="261543"/>
                  </a:lnTo>
                  <a:lnTo>
                    <a:pt x="140642" y="263850"/>
                  </a:lnTo>
                  <a:lnTo>
                    <a:pt x="93380" y="251251"/>
                  </a:lnTo>
                  <a:lnTo>
                    <a:pt x="50934" y="223570"/>
                  </a:lnTo>
                  <a:lnTo>
                    <a:pt x="19344" y="183954"/>
                  </a:lnTo>
                  <a:lnTo>
                    <a:pt x="2307" y="138105"/>
                  </a:lnTo>
                  <a:lnTo>
                    <a:pt x="0" y="89708"/>
                  </a:lnTo>
                  <a:lnTo>
                    <a:pt x="12598" y="42445"/>
                  </a:lnTo>
                  <a:lnTo>
                    <a:pt x="40279" y="0"/>
                  </a:lnTo>
                  <a:lnTo>
                    <a:pt x="274505" y="212915"/>
                  </a:lnTo>
                  <a:close/>
                </a:path>
              </a:pathLst>
            </a:custGeom>
            <a:ln w="18567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71475" y="7866416"/>
              <a:ext cx="208565" cy="20089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2650323" y="7643023"/>
              <a:ext cx="549910" cy="657860"/>
            </a:xfrm>
            <a:custGeom>
              <a:avLst/>
              <a:gdLst/>
              <a:ahLst/>
              <a:cxnLst/>
              <a:rect l="l" t="t" r="r" b="b"/>
              <a:pathLst>
                <a:path w="549910" h="657859">
                  <a:moveTo>
                    <a:pt x="549757" y="657694"/>
                  </a:moveTo>
                  <a:lnTo>
                    <a:pt x="0" y="657694"/>
                  </a:lnTo>
                  <a:lnTo>
                    <a:pt x="0" y="0"/>
                  </a:lnTo>
                  <a:lnTo>
                    <a:pt x="549757" y="0"/>
                  </a:lnTo>
                  <a:lnTo>
                    <a:pt x="549757" y="657694"/>
                  </a:lnTo>
                  <a:close/>
                </a:path>
                <a:path w="549910" h="657859">
                  <a:moveTo>
                    <a:pt x="422948" y="6972"/>
                  </a:moveTo>
                  <a:lnTo>
                    <a:pt x="422948" y="652335"/>
                  </a:lnTo>
                </a:path>
                <a:path w="549910" h="657859">
                  <a:moveTo>
                    <a:pt x="378307" y="532396"/>
                  </a:moveTo>
                  <a:lnTo>
                    <a:pt x="44234" y="532396"/>
                  </a:lnTo>
                </a:path>
                <a:path w="549910" h="657859">
                  <a:moveTo>
                    <a:pt x="378307" y="125171"/>
                  </a:moveTo>
                  <a:lnTo>
                    <a:pt x="44234" y="125171"/>
                  </a:lnTo>
                </a:path>
              </a:pathLst>
            </a:custGeom>
            <a:ln w="18567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4370386" y="7470413"/>
            <a:ext cx="529590" cy="840105"/>
            <a:chOff x="4370386" y="7470413"/>
            <a:chExt cx="529590" cy="840105"/>
          </a:xfrm>
        </p:grpSpPr>
        <p:sp>
          <p:nvSpPr>
            <p:cNvPr id="156" name="object 156"/>
            <p:cNvSpPr/>
            <p:nvPr/>
          </p:nvSpPr>
          <p:spPr>
            <a:xfrm>
              <a:off x="4430471" y="8242896"/>
              <a:ext cx="409575" cy="57150"/>
            </a:xfrm>
            <a:custGeom>
              <a:avLst/>
              <a:gdLst/>
              <a:ahLst/>
              <a:cxnLst/>
              <a:rect l="l" t="t" r="r" b="b"/>
              <a:pathLst>
                <a:path w="409575" h="57150">
                  <a:moveTo>
                    <a:pt x="61849" y="0"/>
                  </a:moveTo>
                  <a:lnTo>
                    <a:pt x="0" y="0"/>
                  </a:lnTo>
                  <a:lnTo>
                    <a:pt x="0" y="49885"/>
                  </a:lnTo>
                  <a:lnTo>
                    <a:pt x="6756" y="56629"/>
                  </a:lnTo>
                  <a:lnTo>
                    <a:pt x="46774" y="56629"/>
                  </a:lnTo>
                  <a:lnTo>
                    <a:pt x="55092" y="56629"/>
                  </a:lnTo>
                  <a:lnTo>
                    <a:pt x="61849" y="49885"/>
                  </a:lnTo>
                  <a:lnTo>
                    <a:pt x="61849" y="0"/>
                  </a:lnTo>
                  <a:close/>
                </a:path>
                <a:path w="409575" h="57150">
                  <a:moveTo>
                    <a:pt x="409054" y="0"/>
                  </a:moveTo>
                  <a:lnTo>
                    <a:pt x="347205" y="0"/>
                  </a:lnTo>
                  <a:lnTo>
                    <a:pt x="347205" y="49885"/>
                  </a:lnTo>
                  <a:lnTo>
                    <a:pt x="353961" y="56629"/>
                  </a:lnTo>
                  <a:lnTo>
                    <a:pt x="393979" y="56629"/>
                  </a:lnTo>
                  <a:lnTo>
                    <a:pt x="402297" y="56629"/>
                  </a:lnTo>
                  <a:lnTo>
                    <a:pt x="409054" y="49885"/>
                  </a:lnTo>
                  <a:lnTo>
                    <a:pt x="409054" y="0"/>
                  </a:lnTo>
                  <a:close/>
                </a:path>
              </a:pathLst>
            </a:custGeom>
            <a:solidFill>
              <a:srgbClr val="7A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380868" y="7480886"/>
              <a:ext cx="508634" cy="772160"/>
            </a:xfrm>
            <a:custGeom>
              <a:avLst/>
              <a:gdLst/>
              <a:ahLst/>
              <a:cxnLst/>
              <a:rect l="l" t="t" r="r" b="b"/>
              <a:pathLst>
                <a:path w="508635" h="772159">
                  <a:moveTo>
                    <a:pt x="477634" y="0"/>
                  </a:moveTo>
                  <a:lnTo>
                    <a:pt x="30632" y="0"/>
                  </a:lnTo>
                  <a:lnTo>
                    <a:pt x="18709" y="2407"/>
                  </a:lnTo>
                  <a:lnTo>
                    <a:pt x="8972" y="8972"/>
                  </a:lnTo>
                  <a:lnTo>
                    <a:pt x="2407" y="18709"/>
                  </a:lnTo>
                  <a:lnTo>
                    <a:pt x="0" y="30632"/>
                  </a:lnTo>
                  <a:lnTo>
                    <a:pt x="0" y="741400"/>
                  </a:lnTo>
                  <a:lnTo>
                    <a:pt x="2407" y="753323"/>
                  </a:lnTo>
                  <a:lnTo>
                    <a:pt x="8972" y="763060"/>
                  </a:lnTo>
                  <a:lnTo>
                    <a:pt x="18709" y="769625"/>
                  </a:lnTo>
                  <a:lnTo>
                    <a:pt x="30632" y="772032"/>
                  </a:lnTo>
                  <a:lnTo>
                    <a:pt x="477634" y="772032"/>
                  </a:lnTo>
                  <a:lnTo>
                    <a:pt x="489557" y="769625"/>
                  </a:lnTo>
                  <a:lnTo>
                    <a:pt x="499294" y="763060"/>
                  </a:lnTo>
                  <a:lnTo>
                    <a:pt x="505859" y="753323"/>
                  </a:lnTo>
                  <a:lnTo>
                    <a:pt x="508266" y="741400"/>
                  </a:lnTo>
                  <a:lnTo>
                    <a:pt x="508266" y="30632"/>
                  </a:lnTo>
                  <a:lnTo>
                    <a:pt x="505859" y="18709"/>
                  </a:lnTo>
                  <a:lnTo>
                    <a:pt x="499294" y="8972"/>
                  </a:lnTo>
                  <a:lnTo>
                    <a:pt x="489557" y="2407"/>
                  </a:lnTo>
                  <a:lnTo>
                    <a:pt x="477634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799397" y="7480887"/>
              <a:ext cx="90170" cy="772160"/>
            </a:xfrm>
            <a:custGeom>
              <a:avLst/>
              <a:gdLst/>
              <a:ahLst/>
              <a:cxnLst/>
              <a:rect l="l" t="t" r="r" b="b"/>
              <a:pathLst>
                <a:path w="90170" h="772159">
                  <a:moveTo>
                    <a:pt x="59105" y="0"/>
                  </a:moveTo>
                  <a:lnTo>
                    <a:pt x="0" y="0"/>
                  </a:lnTo>
                  <a:lnTo>
                    <a:pt x="11922" y="2407"/>
                  </a:lnTo>
                  <a:lnTo>
                    <a:pt x="21659" y="8972"/>
                  </a:lnTo>
                  <a:lnTo>
                    <a:pt x="28224" y="18709"/>
                  </a:lnTo>
                  <a:lnTo>
                    <a:pt x="30632" y="30632"/>
                  </a:lnTo>
                  <a:lnTo>
                    <a:pt x="30632" y="741400"/>
                  </a:lnTo>
                  <a:lnTo>
                    <a:pt x="28224" y="753323"/>
                  </a:lnTo>
                  <a:lnTo>
                    <a:pt x="21659" y="763060"/>
                  </a:lnTo>
                  <a:lnTo>
                    <a:pt x="11922" y="769625"/>
                  </a:lnTo>
                  <a:lnTo>
                    <a:pt x="0" y="772033"/>
                  </a:lnTo>
                  <a:lnTo>
                    <a:pt x="59105" y="772033"/>
                  </a:lnTo>
                  <a:lnTo>
                    <a:pt x="71028" y="769625"/>
                  </a:lnTo>
                  <a:lnTo>
                    <a:pt x="80765" y="763060"/>
                  </a:lnTo>
                  <a:lnTo>
                    <a:pt x="87330" y="753323"/>
                  </a:lnTo>
                  <a:lnTo>
                    <a:pt x="89738" y="741400"/>
                  </a:lnTo>
                  <a:lnTo>
                    <a:pt x="89738" y="30632"/>
                  </a:lnTo>
                  <a:lnTo>
                    <a:pt x="87330" y="18709"/>
                  </a:lnTo>
                  <a:lnTo>
                    <a:pt x="80765" y="8972"/>
                  </a:lnTo>
                  <a:lnTo>
                    <a:pt x="71028" y="2407"/>
                  </a:lnTo>
                  <a:lnTo>
                    <a:pt x="59105" y="0"/>
                  </a:lnTo>
                  <a:close/>
                </a:path>
              </a:pathLst>
            </a:custGeom>
            <a:solidFill>
              <a:srgbClr val="D1E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380868" y="7480887"/>
              <a:ext cx="508634" cy="295910"/>
            </a:xfrm>
            <a:custGeom>
              <a:avLst/>
              <a:gdLst/>
              <a:ahLst/>
              <a:cxnLst/>
              <a:rect l="l" t="t" r="r" b="b"/>
              <a:pathLst>
                <a:path w="508635" h="295909">
                  <a:moveTo>
                    <a:pt x="477634" y="0"/>
                  </a:moveTo>
                  <a:lnTo>
                    <a:pt x="30632" y="0"/>
                  </a:lnTo>
                  <a:lnTo>
                    <a:pt x="18709" y="2407"/>
                  </a:lnTo>
                  <a:lnTo>
                    <a:pt x="8972" y="8972"/>
                  </a:lnTo>
                  <a:lnTo>
                    <a:pt x="2407" y="18709"/>
                  </a:lnTo>
                  <a:lnTo>
                    <a:pt x="0" y="30632"/>
                  </a:lnTo>
                  <a:lnTo>
                    <a:pt x="0" y="295630"/>
                  </a:lnTo>
                  <a:lnTo>
                    <a:pt x="508266" y="295630"/>
                  </a:lnTo>
                  <a:lnTo>
                    <a:pt x="508266" y="30632"/>
                  </a:lnTo>
                  <a:lnTo>
                    <a:pt x="505859" y="18709"/>
                  </a:lnTo>
                  <a:lnTo>
                    <a:pt x="499294" y="8972"/>
                  </a:lnTo>
                  <a:lnTo>
                    <a:pt x="489557" y="2407"/>
                  </a:lnTo>
                  <a:lnTo>
                    <a:pt x="477634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799397" y="7480882"/>
              <a:ext cx="90170" cy="295910"/>
            </a:xfrm>
            <a:custGeom>
              <a:avLst/>
              <a:gdLst/>
              <a:ahLst/>
              <a:cxnLst/>
              <a:rect l="l" t="t" r="r" b="b"/>
              <a:pathLst>
                <a:path w="90170" h="295909">
                  <a:moveTo>
                    <a:pt x="59105" y="0"/>
                  </a:moveTo>
                  <a:lnTo>
                    <a:pt x="0" y="0"/>
                  </a:lnTo>
                  <a:lnTo>
                    <a:pt x="11922" y="2407"/>
                  </a:lnTo>
                  <a:lnTo>
                    <a:pt x="21659" y="8972"/>
                  </a:lnTo>
                  <a:lnTo>
                    <a:pt x="28224" y="18709"/>
                  </a:lnTo>
                  <a:lnTo>
                    <a:pt x="30632" y="30632"/>
                  </a:lnTo>
                  <a:lnTo>
                    <a:pt x="30632" y="295630"/>
                  </a:lnTo>
                  <a:lnTo>
                    <a:pt x="89738" y="295630"/>
                  </a:lnTo>
                  <a:lnTo>
                    <a:pt x="89738" y="30632"/>
                  </a:lnTo>
                  <a:lnTo>
                    <a:pt x="87330" y="18709"/>
                  </a:lnTo>
                  <a:lnTo>
                    <a:pt x="80765" y="8972"/>
                  </a:lnTo>
                  <a:lnTo>
                    <a:pt x="71028" y="2407"/>
                  </a:lnTo>
                  <a:lnTo>
                    <a:pt x="59105" y="0"/>
                  </a:lnTo>
                  <a:close/>
                </a:path>
              </a:pathLst>
            </a:custGeom>
            <a:solidFill>
              <a:srgbClr val="D1E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431589" y="7536598"/>
              <a:ext cx="41275" cy="434340"/>
            </a:xfrm>
            <a:custGeom>
              <a:avLst/>
              <a:gdLst/>
              <a:ahLst/>
              <a:cxnLst/>
              <a:rect l="l" t="t" r="r" b="b"/>
              <a:pathLst>
                <a:path w="41275" h="434340">
                  <a:moveTo>
                    <a:pt x="40970" y="309003"/>
                  </a:moveTo>
                  <a:lnTo>
                    <a:pt x="39370" y="301028"/>
                  </a:lnTo>
                  <a:lnTo>
                    <a:pt x="34975" y="294525"/>
                  </a:lnTo>
                  <a:lnTo>
                    <a:pt x="28460" y="290144"/>
                  </a:lnTo>
                  <a:lnTo>
                    <a:pt x="20485" y="288531"/>
                  </a:lnTo>
                  <a:lnTo>
                    <a:pt x="12509" y="290144"/>
                  </a:lnTo>
                  <a:lnTo>
                    <a:pt x="6007" y="294525"/>
                  </a:lnTo>
                  <a:lnTo>
                    <a:pt x="1612" y="301028"/>
                  </a:lnTo>
                  <a:lnTo>
                    <a:pt x="0" y="309003"/>
                  </a:lnTo>
                  <a:lnTo>
                    <a:pt x="0" y="413258"/>
                  </a:lnTo>
                  <a:lnTo>
                    <a:pt x="1612" y="421233"/>
                  </a:lnTo>
                  <a:lnTo>
                    <a:pt x="6007" y="427736"/>
                  </a:lnTo>
                  <a:lnTo>
                    <a:pt x="12509" y="432130"/>
                  </a:lnTo>
                  <a:lnTo>
                    <a:pt x="20485" y="433743"/>
                  </a:lnTo>
                  <a:lnTo>
                    <a:pt x="28460" y="432130"/>
                  </a:lnTo>
                  <a:lnTo>
                    <a:pt x="34975" y="427736"/>
                  </a:lnTo>
                  <a:lnTo>
                    <a:pt x="39370" y="421233"/>
                  </a:lnTo>
                  <a:lnTo>
                    <a:pt x="40970" y="413258"/>
                  </a:lnTo>
                  <a:lnTo>
                    <a:pt x="40970" y="309003"/>
                  </a:lnTo>
                  <a:close/>
                </a:path>
                <a:path w="41275" h="434340">
                  <a:moveTo>
                    <a:pt x="40970" y="20472"/>
                  </a:moveTo>
                  <a:lnTo>
                    <a:pt x="39370" y="12509"/>
                  </a:lnTo>
                  <a:lnTo>
                    <a:pt x="34975" y="5994"/>
                  </a:lnTo>
                  <a:lnTo>
                    <a:pt x="28460" y="1612"/>
                  </a:lnTo>
                  <a:lnTo>
                    <a:pt x="20485" y="0"/>
                  </a:lnTo>
                  <a:lnTo>
                    <a:pt x="12509" y="1612"/>
                  </a:lnTo>
                  <a:lnTo>
                    <a:pt x="6007" y="5994"/>
                  </a:lnTo>
                  <a:lnTo>
                    <a:pt x="1612" y="12509"/>
                  </a:lnTo>
                  <a:lnTo>
                    <a:pt x="0" y="20472"/>
                  </a:lnTo>
                  <a:lnTo>
                    <a:pt x="0" y="124726"/>
                  </a:lnTo>
                  <a:lnTo>
                    <a:pt x="1612" y="132702"/>
                  </a:lnTo>
                  <a:lnTo>
                    <a:pt x="6007" y="139217"/>
                  </a:lnTo>
                  <a:lnTo>
                    <a:pt x="12509" y="143598"/>
                  </a:lnTo>
                  <a:lnTo>
                    <a:pt x="20485" y="145211"/>
                  </a:lnTo>
                  <a:lnTo>
                    <a:pt x="28460" y="143598"/>
                  </a:lnTo>
                  <a:lnTo>
                    <a:pt x="34975" y="139217"/>
                  </a:lnTo>
                  <a:lnTo>
                    <a:pt x="39370" y="132702"/>
                  </a:lnTo>
                  <a:lnTo>
                    <a:pt x="40970" y="124726"/>
                  </a:lnTo>
                  <a:lnTo>
                    <a:pt x="40970" y="20472"/>
                  </a:lnTo>
                  <a:close/>
                </a:path>
              </a:pathLst>
            </a:custGeom>
            <a:solidFill>
              <a:srgbClr val="7A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380863" y="7480890"/>
              <a:ext cx="508634" cy="772160"/>
            </a:xfrm>
            <a:custGeom>
              <a:avLst/>
              <a:gdLst/>
              <a:ahLst/>
              <a:cxnLst/>
              <a:rect l="l" t="t" r="r" b="b"/>
              <a:pathLst>
                <a:path w="508635" h="772159">
                  <a:moveTo>
                    <a:pt x="508266" y="154431"/>
                  </a:moveTo>
                  <a:lnTo>
                    <a:pt x="508266" y="741400"/>
                  </a:lnTo>
                  <a:lnTo>
                    <a:pt x="505859" y="753323"/>
                  </a:lnTo>
                  <a:lnTo>
                    <a:pt x="499294" y="763060"/>
                  </a:lnTo>
                  <a:lnTo>
                    <a:pt x="489557" y="769625"/>
                  </a:lnTo>
                  <a:lnTo>
                    <a:pt x="477634" y="772032"/>
                  </a:lnTo>
                  <a:lnTo>
                    <a:pt x="30632" y="772032"/>
                  </a:lnTo>
                  <a:lnTo>
                    <a:pt x="18709" y="769625"/>
                  </a:lnTo>
                  <a:lnTo>
                    <a:pt x="8972" y="763060"/>
                  </a:lnTo>
                  <a:lnTo>
                    <a:pt x="2407" y="753323"/>
                  </a:lnTo>
                  <a:lnTo>
                    <a:pt x="0" y="741400"/>
                  </a:lnTo>
                  <a:lnTo>
                    <a:pt x="0" y="30619"/>
                  </a:lnTo>
                  <a:lnTo>
                    <a:pt x="2407" y="18704"/>
                  </a:lnTo>
                  <a:lnTo>
                    <a:pt x="8972" y="8970"/>
                  </a:lnTo>
                  <a:lnTo>
                    <a:pt x="18709" y="2407"/>
                  </a:lnTo>
                  <a:lnTo>
                    <a:pt x="30632" y="0"/>
                  </a:lnTo>
                  <a:lnTo>
                    <a:pt x="477634" y="0"/>
                  </a:lnTo>
                  <a:lnTo>
                    <a:pt x="489557" y="2407"/>
                  </a:lnTo>
                  <a:lnTo>
                    <a:pt x="499294" y="8970"/>
                  </a:lnTo>
                  <a:lnTo>
                    <a:pt x="505859" y="18704"/>
                  </a:lnTo>
                  <a:lnTo>
                    <a:pt x="508266" y="30619"/>
                  </a:lnTo>
                  <a:lnTo>
                    <a:pt x="508266" y="102184"/>
                  </a:lnTo>
                </a:path>
                <a:path w="508635" h="772159">
                  <a:moveTo>
                    <a:pt x="178955" y="295630"/>
                  </a:moveTo>
                  <a:lnTo>
                    <a:pt x="508266" y="295630"/>
                  </a:lnTo>
                </a:path>
                <a:path w="508635" h="772159">
                  <a:moveTo>
                    <a:pt x="0" y="295630"/>
                  </a:moveTo>
                  <a:lnTo>
                    <a:pt x="126707" y="295630"/>
                  </a:lnTo>
                </a:path>
                <a:path w="508635" h="772159">
                  <a:moveTo>
                    <a:pt x="71221" y="200913"/>
                  </a:moveTo>
                  <a:lnTo>
                    <a:pt x="63246" y="199304"/>
                  </a:lnTo>
                  <a:lnTo>
                    <a:pt x="56735" y="194916"/>
                  </a:lnTo>
                  <a:lnTo>
                    <a:pt x="52346" y="188408"/>
                  </a:lnTo>
                  <a:lnTo>
                    <a:pt x="50736" y="180441"/>
                  </a:lnTo>
                  <a:lnTo>
                    <a:pt x="50736" y="76174"/>
                  </a:lnTo>
                  <a:lnTo>
                    <a:pt x="52346" y="68207"/>
                  </a:lnTo>
                  <a:lnTo>
                    <a:pt x="56735" y="61699"/>
                  </a:lnTo>
                  <a:lnTo>
                    <a:pt x="63246" y="57311"/>
                  </a:lnTo>
                  <a:lnTo>
                    <a:pt x="71221" y="55702"/>
                  </a:lnTo>
                  <a:lnTo>
                    <a:pt x="79194" y="57311"/>
                  </a:lnTo>
                  <a:lnTo>
                    <a:pt x="85701" y="61699"/>
                  </a:lnTo>
                  <a:lnTo>
                    <a:pt x="90086" y="68207"/>
                  </a:lnTo>
                  <a:lnTo>
                    <a:pt x="91694" y="76174"/>
                  </a:lnTo>
                  <a:lnTo>
                    <a:pt x="91694" y="180441"/>
                  </a:lnTo>
                  <a:lnTo>
                    <a:pt x="90086" y="188408"/>
                  </a:lnTo>
                  <a:lnTo>
                    <a:pt x="85701" y="194916"/>
                  </a:lnTo>
                  <a:lnTo>
                    <a:pt x="79194" y="199304"/>
                  </a:lnTo>
                  <a:lnTo>
                    <a:pt x="71221" y="200913"/>
                  </a:lnTo>
                  <a:close/>
                </a:path>
                <a:path w="508635" h="772159">
                  <a:moveTo>
                    <a:pt x="71221" y="489445"/>
                  </a:moveTo>
                  <a:lnTo>
                    <a:pt x="63246" y="487835"/>
                  </a:lnTo>
                  <a:lnTo>
                    <a:pt x="56735" y="483446"/>
                  </a:lnTo>
                  <a:lnTo>
                    <a:pt x="52346" y="476934"/>
                  </a:lnTo>
                  <a:lnTo>
                    <a:pt x="50736" y="468960"/>
                  </a:lnTo>
                  <a:lnTo>
                    <a:pt x="50736" y="364705"/>
                  </a:lnTo>
                  <a:lnTo>
                    <a:pt x="52346" y="356738"/>
                  </a:lnTo>
                  <a:lnTo>
                    <a:pt x="56735" y="350231"/>
                  </a:lnTo>
                  <a:lnTo>
                    <a:pt x="63246" y="345842"/>
                  </a:lnTo>
                  <a:lnTo>
                    <a:pt x="71221" y="344233"/>
                  </a:lnTo>
                  <a:lnTo>
                    <a:pt x="79194" y="345842"/>
                  </a:lnTo>
                  <a:lnTo>
                    <a:pt x="85701" y="350231"/>
                  </a:lnTo>
                  <a:lnTo>
                    <a:pt x="90086" y="356738"/>
                  </a:lnTo>
                  <a:lnTo>
                    <a:pt x="91694" y="364705"/>
                  </a:lnTo>
                  <a:lnTo>
                    <a:pt x="91694" y="468960"/>
                  </a:lnTo>
                  <a:lnTo>
                    <a:pt x="90086" y="476934"/>
                  </a:lnTo>
                  <a:lnTo>
                    <a:pt x="85701" y="483446"/>
                  </a:lnTo>
                  <a:lnTo>
                    <a:pt x="79194" y="487835"/>
                  </a:lnTo>
                  <a:lnTo>
                    <a:pt x="71221" y="489445"/>
                  </a:lnTo>
                  <a:close/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420005" y="8242446"/>
              <a:ext cx="82791" cy="67551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67197" y="8242446"/>
              <a:ext cx="82803" cy="67551"/>
            </a:xfrm>
            <a:prstGeom prst="rect">
              <a:avLst/>
            </a:prstGeom>
          </p:spPr>
        </p:pic>
      </p:grpSp>
      <p:grpSp>
        <p:nvGrpSpPr>
          <p:cNvPr id="165" name="object 165"/>
          <p:cNvGrpSpPr/>
          <p:nvPr/>
        </p:nvGrpSpPr>
        <p:grpSpPr>
          <a:xfrm>
            <a:off x="5953904" y="7527804"/>
            <a:ext cx="782320" cy="782320"/>
            <a:chOff x="5953904" y="7527804"/>
            <a:chExt cx="782320" cy="782320"/>
          </a:xfrm>
        </p:grpSpPr>
        <p:sp>
          <p:nvSpPr>
            <p:cNvPr id="166" name="object 166"/>
            <p:cNvSpPr/>
            <p:nvPr/>
          </p:nvSpPr>
          <p:spPr>
            <a:xfrm>
              <a:off x="5964382" y="7538282"/>
              <a:ext cx="761365" cy="761365"/>
            </a:xfrm>
            <a:custGeom>
              <a:avLst/>
              <a:gdLst/>
              <a:ahLst/>
              <a:cxnLst/>
              <a:rect l="l" t="t" r="r" b="b"/>
              <a:pathLst>
                <a:path w="761365" h="761365">
                  <a:moveTo>
                    <a:pt x="684885" y="30073"/>
                  </a:moveTo>
                  <a:lnTo>
                    <a:pt x="714959" y="0"/>
                  </a:lnTo>
                </a:path>
                <a:path w="761365" h="761365">
                  <a:moveTo>
                    <a:pt x="731164" y="76352"/>
                  </a:moveTo>
                  <a:lnTo>
                    <a:pt x="761238" y="46278"/>
                  </a:lnTo>
                </a:path>
                <a:path w="761365" h="761365">
                  <a:moveTo>
                    <a:pt x="0" y="714959"/>
                  </a:moveTo>
                  <a:lnTo>
                    <a:pt x="30073" y="684885"/>
                  </a:lnTo>
                </a:path>
                <a:path w="761365" h="761365">
                  <a:moveTo>
                    <a:pt x="46278" y="761237"/>
                  </a:moveTo>
                  <a:lnTo>
                    <a:pt x="76352" y="731177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979287" y="7553211"/>
              <a:ext cx="721995" cy="724535"/>
            </a:xfrm>
            <a:custGeom>
              <a:avLst/>
              <a:gdLst/>
              <a:ahLst/>
              <a:cxnLst/>
              <a:rect l="l" t="t" r="r" b="b"/>
              <a:pathLst>
                <a:path w="721995" h="724534">
                  <a:moveTo>
                    <a:pt x="134747" y="708545"/>
                  </a:moveTo>
                  <a:lnTo>
                    <a:pt x="89966" y="640092"/>
                  </a:lnTo>
                  <a:lnTo>
                    <a:pt x="22860" y="596658"/>
                  </a:lnTo>
                  <a:lnTo>
                    <a:pt x="0" y="649579"/>
                  </a:lnTo>
                  <a:lnTo>
                    <a:pt x="1244" y="656043"/>
                  </a:lnTo>
                  <a:lnTo>
                    <a:pt x="50215" y="705027"/>
                  </a:lnTo>
                  <a:lnTo>
                    <a:pt x="71996" y="718985"/>
                  </a:lnTo>
                  <a:lnTo>
                    <a:pt x="76276" y="723265"/>
                  </a:lnTo>
                  <a:lnTo>
                    <a:pt x="82740" y="724496"/>
                  </a:lnTo>
                  <a:lnTo>
                    <a:pt x="88303" y="722096"/>
                  </a:lnTo>
                  <a:lnTo>
                    <a:pt x="134747" y="708545"/>
                  </a:lnTo>
                  <a:close/>
                </a:path>
                <a:path w="721995" h="724534">
                  <a:moveTo>
                    <a:pt x="721626" y="82029"/>
                  </a:moveTo>
                  <a:lnTo>
                    <a:pt x="720394" y="75565"/>
                  </a:lnTo>
                  <a:lnTo>
                    <a:pt x="716102" y="71285"/>
                  </a:lnTo>
                  <a:lnTo>
                    <a:pt x="703656" y="48831"/>
                  </a:lnTo>
                  <a:lnTo>
                    <a:pt x="656056" y="1231"/>
                  </a:lnTo>
                  <a:lnTo>
                    <a:pt x="649592" y="0"/>
                  </a:lnTo>
                  <a:lnTo>
                    <a:pt x="596671" y="22847"/>
                  </a:lnTo>
                  <a:lnTo>
                    <a:pt x="643801" y="91782"/>
                  </a:lnTo>
                  <a:lnTo>
                    <a:pt x="702881" y="129057"/>
                  </a:lnTo>
                  <a:lnTo>
                    <a:pt x="719226" y="87591"/>
                  </a:lnTo>
                  <a:lnTo>
                    <a:pt x="721626" y="82029"/>
                  </a:lnTo>
                  <a:close/>
                </a:path>
              </a:pathLst>
            </a:custGeom>
            <a:solidFill>
              <a:srgbClr val="8C9B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029512" y="8233800"/>
              <a:ext cx="85090" cy="51435"/>
            </a:xfrm>
            <a:custGeom>
              <a:avLst/>
              <a:gdLst/>
              <a:ahLst/>
              <a:cxnLst/>
              <a:rect l="l" t="t" r="r" b="b"/>
              <a:pathLst>
                <a:path w="85089" h="51434">
                  <a:moveTo>
                    <a:pt x="56578" y="0"/>
                  </a:moveTo>
                  <a:lnTo>
                    <a:pt x="0" y="24434"/>
                  </a:lnTo>
                  <a:lnTo>
                    <a:pt x="25133" y="49580"/>
                  </a:lnTo>
                  <a:lnTo>
                    <a:pt x="31610" y="50812"/>
                  </a:lnTo>
                  <a:lnTo>
                    <a:pt x="84531" y="27952"/>
                  </a:lnTo>
                  <a:lnTo>
                    <a:pt x="82537" y="1739"/>
                  </a:lnTo>
                  <a:lnTo>
                    <a:pt x="56578" y="0"/>
                  </a:lnTo>
                  <a:close/>
                </a:path>
              </a:pathLst>
            </a:custGeom>
            <a:solidFill>
              <a:srgbClr val="7A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033178" y="7607090"/>
              <a:ext cx="607060" cy="607060"/>
            </a:xfrm>
            <a:custGeom>
              <a:avLst/>
              <a:gdLst/>
              <a:ahLst/>
              <a:cxnLst/>
              <a:rect l="l" t="t" r="r" b="b"/>
              <a:pathLst>
                <a:path w="607059" h="607059">
                  <a:moveTo>
                    <a:pt x="464731" y="0"/>
                  </a:moveTo>
                  <a:lnTo>
                    <a:pt x="0" y="464731"/>
                  </a:lnTo>
                  <a:lnTo>
                    <a:pt x="65900" y="558050"/>
                  </a:lnTo>
                  <a:lnTo>
                    <a:pt x="142036" y="606767"/>
                  </a:lnTo>
                  <a:lnTo>
                    <a:pt x="606767" y="142036"/>
                  </a:lnTo>
                  <a:lnTo>
                    <a:pt x="560133" y="55333"/>
                  </a:lnTo>
                  <a:lnTo>
                    <a:pt x="464731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83462" y="8071819"/>
              <a:ext cx="208622" cy="200660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97919" y="7557369"/>
              <a:ext cx="212777" cy="20862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6158341" y="7732250"/>
              <a:ext cx="498475" cy="498475"/>
            </a:xfrm>
            <a:custGeom>
              <a:avLst/>
              <a:gdLst/>
              <a:ahLst/>
              <a:cxnLst/>
              <a:rect l="l" t="t" r="r" b="b"/>
              <a:pathLst>
                <a:path w="498475" h="498475">
                  <a:moveTo>
                    <a:pt x="464743" y="0"/>
                  </a:moveTo>
                  <a:lnTo>
                    <a:pt x="0" y="464743"/>
                  </a:lnTo>
                  <a:lnTo>
                    <a:pt x="9829" y="493496"/>
                  </a:lnTo>
                  <a:lnTo>
                    <a:pt x="33743" y="498475"/>
                  </a:lnTo>
                  <a:lnTo>
                    <a:pt x="498474" y="33743"/>
                  </a:lnTo>
                  <a:lnTo>
                    <a:pt x="498474" y="5740"/>
                  </a:lnTo>
                  <a:lnTo>
                    <a:pt x="464743" y="0"/>
                  </a:lnTo>
                  <a:close/>
                </a:path>
              </a:pathLst>
            </a:custGeom>
            <a:solidFill>
              <a:srgbClr val="D1E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623089" y="7677713"/>
              <a:ext cx="83820" cy="88900"/>
            </a:xfrm>
            <a:custGeom>
              <a:avLst/>
              <a:gdLst/>
              <a:ahLst/>
              <a:cxnLst/>
              <a:rect l="l" t="t" r="r" b="b"/>
              <a:pathLst>
                <a:path w="83820" h="88900">
                  <a:moveTo>
                    <a:pt x="54533" y="0"/>
                  </a:moveTo>
                  <a:lnTo>
                    <a:pt x="0" y="54533"/>
                  </a:lnTo>
                  <a:lnTo>
                    <a:pt x="33731" y="88277"/>
                  </a:lnTo>
                  <a:lnTo>
                    <a:pt x="83451" y="38569"/>
                  </a:lnTo>
                  <a:lnTo>
                    <a:pt x="83451" y="28930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7A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968823" y="8139389"/>
              <a:ext cx="223263" cy="155701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5983466" y="7553208"/>
              <a:ext cx="727710" cy="727710"/>
            </a:xfrm>
            <a:custGeom>
              <a:avLst/>
              <a:gdLst/>
              <a:ahLst/>
              <a:cxnLst/>
              <a:rect l="l" t="t" r="r" b="b"/>
              <a:pathLst>
                <a:path w="727709" h="727709">
                  <a:moveTo>
                    <a:pt x="592493" y="22847"/>
                  </a:moveTo>
                  <a:lnTo>
                    <a:pt x="639851" y="2400"/>
                  </a:lnTo>
                  <a:lnTo>
                    <a:pt x="645414" y="0"/>
                  </a:lnTo>
                  <a:lnTo>
                    <a:pt x="651878" y="1231"/>
                  </a:lnTo>
                  <a:lnTo>
                    <a:pt x="656170" y="5511"/>
                  </a:lnTo>
                  <a:lnTo>
                    <a:pt x="670788" y="20142"/>
                  </a:lnTo>
                  <a:lnTo>
                    <a:pt x="707097" y="56438"/>
                  </a:lnTo>
                  <a:lnTo>
                    <a:pt x="721715" y="71069"/>
                  </a:lnTo>
                  <a:lnTo>
                    <a:pt x="726008" y="75349"/>
                  </a:lnTo>
                  <a:lnTo>
                    <a:pt x="727240" y="81813"/>
                  </a:lnTo>
                  <a:lnTo>
                    <a:pt x="724827" y="87376"/>
                  </a:lnTo>
                  <a:lnTo>
                    <a:pt x="704380" y="134747"/>
                  </a:lnTo>
                </a:path>
                <a:path w="727709" h="727709">
                  <a:moveTo>
                    <a:pt x="102628" y="680593"/>
                  </a:moveTo>
                  <a:lnTo>
                    <a:pt x="63792" y="641769"/>
                  </a:lnTo>
                  <a:lnTo>
                    <a:pt x="5943" y="583920"/>
                  </a:lnTo>
                  <a:lnTo>
                    <a:pt x="0" y="577964"/>
                  </a:lnTo>
                  <a:lnTo>
                    <a:pt x="0" y="568325"/>
                  </a:lnTo>
                  <a:lnTo>
                    <a:pt x="5943" y="562381"/>
                  </a:lnTo>
                  <a:lnTo>
                    <a:pt x="558228" y="10109"/>
                  </a:lnTo>
                  <a:lnTo>
                    <a:pt x="564159" y="4165"/>
                  </a:lnTo>
                  <a:lnTo>
                    <a:pt x="573798" y="4165"/>
                  </a:lnTo>
                  <a:lnTo>
                    <a:pt x="579755" y="10109"/>
                  </a:lnTo>
                  <a:lnTo>
                    <a:pt x="717130" y="147472"/>
                  </a:lnTo>
                  <a:lnTo>
                    <a:pt x="723074" y="153428"/>
                  </a:lnTo>
                  <a:lnTo>
                    <a:pt x="723074" y="163068"/>
                  </a:lnTo>
                  <a:lnTo>
                    <a:pt x="717130" y="169011"/>
                  </a:lnTo>
                  <a:lnTo>
                    <a:pt x="547814" y="338328"/>
                  </a:lnTo>
                  <a:lnTo>
                    <a:pt x="511505" y="374624"/>
                  </a:lnTo>
                  <a:lnTo>
                    <a:pt x="164846" y="721296"/>
                  </a:lnTo>
                  <a:lnTo>
                    <a:pt x="158902" y="727227"/>
                  </a:lnTo>
                  <a:lnTo>
                    <a:pt x="149263" y="727227"/>
                  </a:lnTo>
                  <a:lnTo>
                    <a:pt x="143306" y="721296"/>
                  </a:lnTo>
                  <a:lnTo>
                    <a:pt x="99542" y="677519"/>
                  </a:lnTo>
                </a:path>
                <a:path w="727709" h="727709">
                  <a:moveTo>
                    <a:pt x="671639" y="211074"/>
                  </a:moveTo>
                  <a:lnTo>
                    <a:pt x="516166" y="55587"/>
                  </a:lnTo>
                </a:path>
                <a:path w="727709" h="727709">
                  <a:moveTo>
                    <a:pt x="51422" y="520331"/>
                  </a:moveTo>
                  <a:lnTo>
                    <a:pt x="206908" y="675805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6" name="object 176"/>
          <p:cNvGrpSpPr/>
          <p:nvPr/>
        </p:nvGrpSpPr>
        <p:grpSpPr>
          <a:xfrm>
            <a:off x="788371" y="9072005"/>
            <a:ext cx="853440" cy="731520"/>
            <a:chOff x="788371" y="9072005"/>
            <a:chExt cx="853440" cy="731520"/>
          </a:xfrm>
        </p:grpSpPr>
        <p:sp>
          <p:nvSpPr>
            <p:cNvPr id="177" name="object 177"/>
            <p:cNvSpPr/>
            <p:nvPr/>
          </p:nvSpPr>
          <p:spPr>
            <a:xfrm>
              <a:off x="1479068" y="9188001"/>
              <a:ext cx="152400" cy="605155"/>
            </a:xfrm>
            <a:custGeom>
              <a:avLst/>
              <a:gdLst/>
              <a:ahLst/>
              <a:cxnLst/>
              <a:rect l="l" t="t" r="r" b="b"/>
              <a:pathLst>
                <a:path w="152400" h="605154">
                  <a:moveTo>
                    <a:pt x="86093" y="0"/>
                  </a:moveTo>
                  <a:lnTo>
                    <a:pt x="0" y="0"/>
                  </a:lnTo>
                  <a:lnTo>
                    <a:pt x="0" y="541756"/>
                  </a:lnTo>
                  <a:lnTo>
                    <a:pt x="9028" y="566279"/>
                  </a:lnTo>
                  <a:lnTo>
                    <a:pt x="31500" y="586301"/>
                  </a:lnTo>
                  <a:lnTo>
                    <a:pt x="60495" y="599799"/>
                  </a:lnTo>
                  <a:lnTo>
                    <a:pt x="89090" y="604748"/>
                  </a:lnTo>
                  <a:lnTo>
                    <a:pt x="113608" y="599797"/>
                  </a:lnTo>
                  <a:lnTo>
                    <a:pt x="133630" y="586297"/>
                  </a:lnTo>
                  <a:lnTo>
                    <a:pt x="147131" y="566274"/>
                  </a:lnTo>
                  <a:lnTo>
                    <a:pt x="152082" y="541756"/>
                  </a:lnTo>
                  <a:lnTo>
                    <a:pt x="152082" y="108534"/>
                  </a:lnTo>
                  <a:lnTo>
                    <a:pt x="149072" y="105524"/>
                  </a:lnTo>
                  <a:lnTo>
                    <a:pt x="114211" y="105524"/>
                  </a:lnTo>
                  <a:lnTo>
                    <a:pt x="101650" y="114096"/>
                  </a:lnTo>
                  <a:lnTo>
                    <a:pt x="89090" y="105524"/>
                  </a:lnTo>
                  <a:lnTo>
                    <a:pt x="89090" y="2997"/>
                  </a:lnTo>
                  <a:lnTo>
                    <a:pt x="86093" y="0"/>
                  </a:lnTo>
                  <a:close/>
                </a:path>
              </a:pathLst>
            </a:custGeom>
            <a:solidFill>
              <a:srgbClr val="D2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98842" y="9082481"/>
              <a:ext cx="769620" cy="710565"/>
            </a:xfrm>
            <a:custGeom>
              <a:avLst/>
              <a:gdLst/>
              <a:ahLst/>
              <a:cxnLst/>
              <a:rect l="l" t="t" r="r" b="b"/>
              <a:pathLst>
                <a:path w="769619" h="710565">
                  <a:moveTo>
                    <a:pt x="769315" y="710272"/>
                  </a:moveTo>
                  <a:lnTo>
                    <a:pt x="744791" y="705332"/>
                  </a:lnTo>
                  <a:lnTo>
                    <a:pt x="724776" y="691832"/>
                  </a:lnTo>
                  <a:lnTo>
                    <a:pt x="711276" y="671804"/>
                  </a:lnTo>
                  <a:lnTo>
                    <a:pt x="706335" y="647293"/>
                  </a:lnTo>
                  <a:lnTo>
                    <a:pt x="706335" y="4318"/>
                  </a:lnTo>
                  <a:lnTo>
                    <a:pt x="702017" y="0"/>
                  </a:lnTo>
                  <a:lnTo>
                    <a:pt x="659447" y="0"/>
                  </a:lnTo>
                  <a:lnTo>
                    <a:pt x="4318" y="0"/>
                  </a:lnTo>
                  <a:lnTo>
                    <a:pt x="0" y="4330"/>
                  </a:lnTo>
                  <a:lnTo>
                    <a:pt x="0" y="624179"/>
                  </a:lnTo>
                  <a:lnTo>
                    <a:pt x="1054" y="639876"/>
                  </a:lnTo>
                  <a:lnTo>
                    <a:pt x="8382" y="669226"/>
                  </a:lnTo>
                  <a:lnTo>
                    <a:pt x="28270" y="697572"/>
                  </a:lnTo>
                  <a:lnTo>
                    <a:pt x="66992" y="710285"/>
                  </a:lnTo>
                  <a:lnTo>
                    <a:pt x="722426" y="710285"/>
                  </a:lnTo>
                  <a:lnTo>
                    <a:pt x="769315" y="710272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65841" y="9457409"/>
              <a:ext cx="252095" cy="268605"/>
            </a:xfrm>
            <a:custGeom>
              <a:avLst/>
              <a:gdLst/>
              <a:ahLst/>
              <a:cxnLst/>
              <a:rect l="l" t="t" r="r" b="b"/>
              <a:pathLst>
                <a:path w="252094" h="268604">
                  <a:moveTo>
                    <a:pt x="247891" y="0"/>
                  </a:moveTo>
                  <a:lnTo>
                    <a:pt x="3746" y="0"/>
                  </a:lnTo>
                  <a:lnTo>
                    <a:pt x="0" y="3746"/>
                  </a:lnTo>
                  <a:lnTo>
                    <a:pt x="0" y="264642"/>
                  </a:lnTo>
                  <a:lnTo>
                    <a:pt x="3746" y="268389"/>
                  </a:lnTo>
                  <a:lnTo>
                    <a:pt x="243268" y="268389"/>
                  </a:lnTo>
                  <a:lnTo>
                    <a:pt x="247891" y="268389"/>
                  </a:lnTo>
                  <a:lnTo>
                    <a:pt x="251637" y="264642"/>
                  </a:lnTo>
                  <a:lnTo>
                    <a:pt x="251637" y="3746"/>
                  </a:lnTo>
                  <a:lnTo>
                    <a:pt x="247891" y="0"/>
                  </a:lnTo>
                  <a:close/>
                </a:path>
              </a:pathLst>
            </a:custGeom>
            <a:solidFill>
              <a:srgbClr val="F27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191387" y="9318180"/>
              <a:ext cx="247015" cy="406400"/>
            </a:xfrm>
            <a:custGeom>
              <a:avLst/>
              <a:gdLst/>
              <a:ahLst/>
              <a:cxnLst/>
              <a:rect l="l" t="t" r="r" b="b"/>
              <a:pathLst>
                <a:path w="247015" h="406400">
                  <a:moveTo>
                    <a:pt x="246786" y="342849"/>
                  </a:moveTo>
                  <a:lnTo>
                    <a:pt x="243039" y="339102"/>
                  </a:lnTo>
                  <a:lnTo>
                    <a:pt x="238417" y="339102"/>
                  </a:lnTo>
                  <a:lnTo>
                    <a:pt x="3746" y="339102"/>
                  </a:lnTo>
                  <a:lnTo>
                    <a:pt x="0" y="342849"/>
                  </a:lnTo>
                  <a:lnTo>
                    <a:pt x="0" y="402336"/>
                  </a:lnTo>
                  <a:lnTo>
                    <a:pt x="3746" y="406082"/>
                  </a:lnTo>
                  <a:lnTo>
                    <a:pt x="243039" y="406082"/>
                  </a:lnTo>
                  <a:lnTo>
                    <a:pt x="246786" y="402336"/>
                  </a:lnTo>
                  <a:lnTo>
                    <a:pt x="246786" y="342849"/>
                  </a:lnTo>
                  <a:close/>
                </a:path>
                <a:path w="247015" h="406400">
                  <a:moveTo>
                    <a:pt x="246786" y="3746"/>
                  </a:moveTo>
                  <a:lnTo>
                    <a:pt x="243039" y="0"/>
                  </a:lnTo>
                  <a:lnTo>
                    <a:pt x="238417" y="0"/>
                  </a:lnTo>
                  <a:lnTo>
                    <a:pt x="3746" y="0"/>
                  </a:lnTo>
                  <a:lnTo>
                    <a:pt x="0" y="3746"/>
                  </a:lnTo>
                  <a:lnTo>
                    <a:pt x="0" y="63233"/>
                  </a:lnTo>
                  <a:lnTo>
                    <a:pt x="3746" y="66979"/>
                  </a:lnTo>
                  <a:lnTo>
                    <a:pt x="243039" y="66979"/>
                  </a:lnTo>
                  <a:lnTo>
                    <a:pt x="246786" y="63233"/>
                  </a:lnTo>
                  <a:lnTo>
                    <a:pt x="246786" y="3746"/>
                  </a:lnTo>
                  <a:close/>
                </a:path>
              </a:pathLst>
            </a:custGeom>
            <a:solidFill>
              <a:srgbClr val="90C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320824" y="9153220"/>
              <a:ext cx="117475" cy="88265"/>
            </a:xfrm>
            <a:custGeom>
              <a:avLst/>
              <a:gdLst/>
              <a:ahLst/>
              <a:cxnLst/>
              <a:rect l="l" t="t" r="r" b="b"/>
              <a:pathLst>
                <a:path w="117475" h="88265">
                  <a:moveTo>
                    <a:pt x="113614" y="0"/>
                  </a:moveTo>
                  <a:lnTo>
                    <a:pt x="108991" y="0"/>
                  </a:lnTo>
                  <a:lnTo>
                    <a:pt x="3746" y="0"/>
                  </a:lnTo>
                  <a:lnTo>
                    <a:pt x="0" y="3746"/>
                  </a:lnTo>
                  <a:lnTo>
                    <a:pt x="0" y="83959"/>
                  </a:lnTo>
                  <a:lnTo>
                    <a:pt x="3746" y="87718"/>
                  </a:lnTo>
                  <a:lnTo>
                    <a:pt x="113614" y="87718"/>
                  </a:lnTo>
                  <a:lnTo>
                    <a:pt x="117360" y="83959"/>
                  </a:lnTo>
                  <a:lnTo>
                    <a:pt x="117360" y="3746"/>
                  </a:lnTo>
                  <a:lnTo>
                    <a:pt x="113614" y="0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98849" y="9082482"/>
              <a:ext cx="832485" cy="710565"/>
            </a:xfrm>
            <a:custGeom>
              <a:avLst/>
              <a:gdLst/>
              <a:ahLst/>
              <a:cxnLst/>
              <a:rect l="l" t="t" r="r" b="b"/>
              <a:pathLst>
                <a:path w="832485" h="710565">
                  <a:moveTo>
                    <a:pt x="707999" y="105524"/>
                  </a:moveTo>
                  <a:lnTo>
                    <a:pt x="769315" y="105524"/>
                  </a:lnTo>
                  <a:lnTo>
                    <a:pt x="769315" y="211048"/>
                  </a:lnTo>
                  <a:lnTo>
                    <a:pt x="832294" y="211048"/>
                  </a:lnTo>
                  <a:lnTo>
                    <a:pt x="832294" y="647280"/>
                  </a:lnTo>
                  <a:lnTo>
                    <a:pt x="827345" y="671798"/>
                  </a:lnTo>
                  <a:lnTo>
                    <a:pt x="813849" y="691821"/>
                  </a:lnTo>
                  <a:lnTo>
                    <a:pt x="793830" y="705322"/>
                  </a:lnTo>
                  <a:lnTo>
                    <a:pt x="769315" y="710272"/>
                  </a:lnTo>
                </a:path>
                <a:path w="832485" h="710565">
                  <a:moveTo>
                    <a:pt x="706323" y="264998"/>
                  </a:moveTo>
                  <a:lnTo>
                    <a:pt x="706323" y="647280"/>
                  </a:lnTo>
                  <a:lnTo>
                    <a:pt x="711274" y="671798"/>
                  </a:lnTo>
                  <a:lnTo>
                    <a:pt x="724774" y="691821"/>
                  </a:lnTo>
                  <a:lnTo>
                    <a:pt x="744797" y="705322"/>
                  </a:lnTo>
                  <a:lnTo>
                    <a:pt x="769315" y="710272"/>
                  </a:lnTo>
                </a:path>
                <a:path w="832485" h="710565">
                  <a:moveTo>
                    <a:pt x="769315" y="710272"/>
                  </a:moveTo>
                  <a:lnTo>
                    <a:pt x="75780" y="710272"/>
                  </a:lnTo>
                  <a:lnTo>
                    <a:pt x="46286" y="704316"/>
                  </a:lnTo>
                  <a:lnTo>
                    <a:pt x="22198" y="688074"/>
                  </a:lnTo>
                  <a:lnTo>
                    <a:pt x="5956" y="663986"/>
                  </a:lnTo>
                  <a:lnTo>
                    <a:pt x="0" y="634491"/>
                  </a:lnTo>
                  <a:lnTo>
                    <a:pt x="0" y="130022"/>
                  </a:lnTo>
                  <a:lnTo>
                    <a:pt x="0" y="71399"/>
                  </a:lnTo>
                  <a:lnTo>
                    <a:pt x="0" y="9639"/>
                  </a:lnTo>
                  <a:lnTo>
                    <a:pt x="0" y="4317"/>
                  </a:lnTo>
                  <a:lnTo>
                    <a:pt x="4317" y="0"/>
                  </a:lnTo>
                  <a:lnTo>
                    <a:pt x="9639" y="0"/>
                  </a:lnTo>
                  <a:lnTo>
                    <a:pt x="696696" y="0"/>
                  </a:lnTo>
                  <a:lnTo>
                    <a:pt x="702017" y="0"/>
                  </a:lnTo>
                  <a:lnTo>
                    <a:pt x="706323" y="4317"/>
                  </a:lnTo>
                  <a:lnTo>
                    <a:pt x="706323" y="9639"/>
                  </a:lnTo>
                  <a:lnTo>
                    <a:pt x="706323" y="206387"/>
                  </a:lnTo>
                </a:path>
                <a:path w="832485" h="710565">
                  <a:moveTo>
                    <a:pt x="769315" y="211048"/>
                  </a:moveTo>
                  <a:lnTo>
                    <a:pt x="769315" y="642912"/>
                  </a:lnTo>
                </a:path>
                <a:path w="832485" h="710565">
                  <a:moveTo>
                    <a:pt x="66992" y="496049"/>
                  </a:moveTo>
                  <a:lnTo>
                    <a:pt x="66992" y="383298"/>
                  </a:lnTo>
                  <a:lnTo>
                    <a:pt x="66992" y="378675"/>
                  </a:lnTo>
                  <a:lnTo>
                    <a:pt x="70739" y="374929"/>
                  </a:lnTo>
                  <a:lnTo>
                    <a:pt x="75361" y="374929"/>
                  </a:lnTo>
                  <a:lnTo>
                    <a:pt x="310260" y="374929"/>
                  </a:lnTo>
                  <a:lnTo>
                    <a:pt x="314883" y="374929"/>
                  </a:lnTo>
                  <a:lnTo>
                    <a:pt x="318630" y="378675"/>
                  </a:lnTo>
                  <a:lnTo>
                    <a:pt x="318630" y="383298"/>
                  </a:lnTo>
                  <a:lnTo>
                    <a:pt x="318630" y="634936"/>
                  </a:lnTo>
                  <a:lnTo>
                    <a:pt x="318630" y="639571"/>
                  </a:lnTo>
                  <a:lnTo>
                    <a:pt x="314883" y="643318"/>
                  </a:lnTo>
                  <a:lnTo>
                    <a:pt x="310260" y="643318"/>
                  </a:lnTo>
                  <a:lnTo>
                    <a:pt x="75361" y="643318"/>
                  </a:lnTo>
                  <a:lnTo>
                    <a:pt x="70739" y="643318"/>
                  </a:lnTo>
                  <a:lnTo>
                    <a:pt x="66992" y="639571"/>
                  </a:lnTo>
                  <a:lnTo>
                    <a:pt x="66992" y="634936"/>
                  </a:lnTo>
                  <a:lnTo>
                    <a:pt x="66992" y="554659"/>
                  </a:lnTo>
                  <a:lnTo>
                    <a:pt x="66992" y="496049"/>
                  </a:lnTo>
                  <a:close/>
                </a:path>
                <a:path w="832485" h="710565">
                  <a:moveTo>
                    <a:pt x="67106" y="302679"/>
                  </a:moveTo>
                  <a:lnTo>
                    <a:pt x="318630" y="302679"/>
                  </a:lnTo>
                </a:path>
                <a:path w="832485" h="710565">
                  <a:moveTo>
                    <a:pt x="530453" y="441909"/>
                  </a:moveTo>
                  <a:lnTo>
                    <a:pt x="637235" y="441909"/>
                  </a:lnTo>
                </a:path>
                <a:path w="832485" h="710565">
                  <a:moveTo>
                    <a:pt x="392544" y="441909"/>
                  </a:moveTo>
                  <a:lnTo>
                    <a:pt x="471843" y="441909"/>
                  </a:lnTo>
                </a:path>
                <a:path w="832485" h="710565">
                  <a:moveTo>
                    <a:pt x="501154" y="641781"/>
                  </a:moveTo>
                  <a:lnTo>
                    <a:pt x="630961" y="641781"/>
                  </a:lnTo>
                  <a:lnTo>
                    <a:pt x="635584" y="641781"/>
                  </a:lnTo>
                  <a:lnTo>
                    <a:pt x="639343" y="638035"/>
                  </a:lnTo>
                  <a:lnTo>
                    <a:pt x="639343" y="633412"/>
                  </a:lnTo>
                  <a:lnTo>
                    <a:pt x="639343" y="583171"/>
                  </a:lnTo>
                  <a:lnTo>
                    <a:pt x="639343" y="578548"/>
                  </a:lnTo>
                  <a:lnTo>
                    <a:pt x="635584" y="574801"/>
                  </a:lnTo>
                  <a:lnTo>
                    <a:pt x="630961" y="574801"/>
                  </a:lnTo>
                  <a:lnTo>
                    <a:pt x="400926" y="574801"/>
                  </a:lnTo>
                  <a:lnTo>
                    <a:pt x="396303" y="574801"/>
                  </a:lnTo>
                  <a:lnTo>
                    <a:pt x="392544" y="578548"/>
                  </a:lnTo>
                  <a:lnTo>
                    <a:pt x="392544" y="583171"/>
                  </a:lnTo>
                  <a:lnTo>
                    <a:pt x="392544" y="633412"/>
                  </a:lnTo>
                  <a:lnTo>
                    <a:pt x="392544" y="638035"/>
                  </a:lnTo>
                  <a:lnTo>
                    <a:pt x="396303" y="641781"/>
                  </a:lnTo>
                  <a:lnTo>
                    <a:pt x="400926" y="641781"/>
                  </a:lnTo>
                  <a:lnTo>
                    <a:pt x="442544" y="641781"/>
                  </a:lnTo>
                </a:path>
                <a:path w="832485" h="710565">
                  <a:moveTo>
                    <a:pt x="66992" y="235699"/>
                  </a:moveTo>
                  <a:lnTo>
                    <a:pt x="209308" y="235699"/>
                  </a:lnTo>
                </a:path>
                <a:path w="832485" h="710565">
                  <a:moveTo>
                    <a:pt x="392544" y="507822"/>
                  </a:moveTo>
                  <a:lnTo>
                    <a:pt x="637235" y="507822"/>
                  </a:lnTo>
                </a:path>
                <a:path w="832485" h="710565">
                  <a:moveTo>
                    <a:pt x="630961" y="235699"/>
                  </a:moveTo>
                  <a:lnTo>
                    <a:pt x="400926" y="235699"/>
                  </a:lnTo>
                  <a:lnTo>
                    <a:pt x="396303" y="235699"/>
                  </a:lnTo>
                  <a:lnTo>
                    <a:pt x="392544" y="239445"/>
                  </a:lnTo>
                  <a:lnTo>
                    <a:pt x="392544" y="244068"/>
                  </a:lnTo>
                  <a:lnTo>
                    <a:pt x="392544" y="294309"/>
                  </a:lnTo>
                  <a:lnTo>
                    <a:pt x="392544" y="298932"/>
                  </a:lnTo>
                  <a:lnTo>
                    <a:pt x="396303" y="302679"/>
                  </a:lnTo>
                  <a:lnTo>
                    <a:pt x="400926" y="302679"/>
                  </a:lnTo>
                  <a:lnTo>
                    <a:pt x="630961" y="302679"/>
                  </a:lnTo>
                  <a:lnTo>
                    <a:pt x="635584" y="302679"/>
                  </a:lnTo>
                  <a:lnTo>
                    <a:pt x="639343" y="298932"/>
                  </a:lnTo>
                  <a:lnTo>
                    <a:pt x="639343" y="294309"/>
                  </a:lnTo>
                  <a:lnTo>
                    <a:pt x="639343" y="244068"/>
                  </a:lnTo>
                  <a:lnTo>
                    <a:pt x="639343" y="239445"/>
                  </a:lnTo>
                  <a:lnTo>
                    <a:pt x="635584" y="235699"/>
                  </a:lnTo>
                  <a:lnTo>
                    <a:pt x="630961" y="235699"/>
                  </a:lnTo>
                  <a:close/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10354" y="9142744"/>
              <a:ext cx="138315" cy="108673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1191393" y="9457412"/>
              <a:ext cx="142875" cy="0"/>
            </a:xfrm>
            <a:custGeom>
              <a:avLst/>
              <a:gdLst/>
              <a:ahLst/>
              <a:cxnLst/>
              <a:rect l="l" t="t" r="r" b="b"/>
              <a:pathLst>
                <a:path w="142875">
                  <a:moveTo>
                    <a:pt x="0" y="0"/>
                  </a:moveTo>
                  <a:lnTo>
                    <a:pt x="142316" y="0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5364" y="9138984"/>
              <a:ext cx="87896" cy="115290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75036" y="9136992"/>
              <a:ext cx="299918" cy="117282"/>
            </a:xfrm>
            <a:prstGeom prst="rect">
              <a:avLst/>
            </a:prstGeom>
          </p:spPr>
        </p:pic>
      </p:grpSp>
      <p:grpSp>
        <p:nvGrpSpPr>
          <p:cNvPr id="187" name="object 187"/>
          <p:cNvGrpSpPr/>
          <p:nvPr/>
        </p:nvGrpSpPr>
        <p:grpSpPr>
          <a:xfrm>
            <a:off x="6161195" y="1476005"/>
            <a:ext cx="367665" cy="842010"/>
            <a:chOff x="6161195" y="1476005"/>
            <a:chExt cx="367665" cy="842010"/>
          </a:xfrm>
        </p:grpSpPr>
        <p:sp>
          <p:nvSpPr>
            <p:cNvPr id="188" name="object 188"/>
            <p:cNvSpPr/>
            <p:nvPr/>
          </p:nvSpPr>
          <p:spPr>
            <a:xfrm>
              <a:off x="6172353" y="1551852"/>
              <a:ext cx="344805" cy="230504"/>
            </a:xfrm>
            <a:custGeom>
              <a:avLst/>
              <a:gdLst/>
              <a:ahLst/>
              <a:cxnLst/>
              <a:rect l="l" t="t" r="r" b="b"/>
              <a:pathLst>
                <a:path w="344804" h="230505">
                  <a:moveTo>
                    <a:pt x="229844" y="0"/>
                  </a:moveTo>
                  <a:lnTo>
                    <a:pt x="114731" y="0"/>
                  </a:lnTo>
                  <a:lnTo>
                    <a:pt x="114731" y="82575"/>
                  </a:lnTo>
                  <a:lnTo>
                    <a:pt x="96799" y="82575"/>
                  </a:lnTo>
                  <a:lnTo>
                    <a:pt x="59123" y="90185"/>
                  </a:lnTo>
                  <a:lnTo>
                    <a:pt x="28354" y="110940"/>
                  </a:lnTo>
                  <a:lnTo>
                    <a:pt x="7607" y="141725"/>
                  </a:lnTo>
                  <a:lnTo>
                    <a:pt x="0" y="179425"/>
                  </a:lnTo>
                  <a:lnTo>
                    <a:pt x="0" y="197281"/>
                  </a:lnTo>
                  <a:lnTo>
                    <a:pt x="2599" y="210162"/>
                  </a:lnTo>
                  <a:lnTo>
                    <a:pt x="9686" y="220683"/>
                  </a:lnTo>
                  <a:lnTo>
                    <a:pt x="20198" y="227776"/>
                  </a:lnTo>
                  <a:lnTo>
                    <a:pt x="33070" y="230377"/>
                  </a:lnTo>
                  <a:lnTo>
                    <a:pt x="311492" y="230377"/>
                  </a:lnTo>
                  <a:lnTo>
                    <a:pt x="324372" y="227776"/>
                  </a:lnTo>
                  <a:lnTo>
                    <a:pt x="334887" y="220683"/>
                  </a:lnTo>
                  <a:lnTo>
                    <a:pt x="341977" y="210162"/>
                  </a:lnTo>
                  <a:lnTo>
                    <a:pt x="344576" y="197281"/>
                  </a:lnTo>
                  <a:lnTo>
                    <a:pt x="344576" y="179425"/>
                  </a:lnTo>
                  <a:lnTo>
                    <a:pt x="336968" y="141725"/>
                  </a:lnTo>
                  <a:lnTo>
                    <a:pt x="316222" y="110940"/>
                  </a:lnTo>
                  <a:lnTo>
                    <a:pt x="285452" y="90185"/>
                  </a:lnTo>
                  <a:lnTo>
                    <a:pt x="247776" y="82575"/>
                  </a:lnTo>
                  <a:lnTo>
                    <a:pt x="229844" y="82575"/>
                  </a:lnTo>
                  <a:lnTo>
                    <a:pt x="22984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36196" y="1551852"/>
              <a:ext cx="180733" cy="230377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6172356" y="1782231"/>
              <a:ext cx="344805" cy="176530"/>
            </a:xfrm>
            <a:custGeom>
              <a:avLst/>
              <a:gdLst/>
              <a:ahLst/>
              <a:cxnLst/>
              <a:rect l="l" t="t" r="r" b="b"/>
              <a:pathLst>
                <a:path w="344804" h="176530">
                  <a:moveTo>
                    <a:pt x="311480" y="0"/>
                  </a:moveTo>
                  <a:lnTo>
                    <a:pt x="33083" y="0"/>
                  </a:lnTo>
                  <a:lnTo>
                    <a:pt x="20204" y="2599"/>
                  </a:lnTo>
                  <a:lnTo>
                    <a:pt x="9688" y="9688"/>
                  </a:lnTo>
                  <a:lnTo>
                    <a:pt x="2599" y="20204"/>
                  </a:lnTo>
                  <a:lnTo>
                    <a:pt x="0" y="33083"/>
                  </a:lnTo>
                  <a:lnTo>
                    <a:pt x="0" y="142976"/>
                  </a:lnTo>
                  <a:lnTo>
                    <a:pt x="2612" y="155911"/>
                  </a:lnTo>
                  <a:lnTo>
                    <a:pt x="9736" y="166476"/>
                  </a:lnTo>
                  <a:lnTo>
                    <a:pt x="20300" y="173600"/>
                  </a:lnTo>
                  <a:lnTo>
                    <a:pt x="33235" y="176212"/>
                  </a:lnTo>
                  <a:lnTo>
                    <a:pt x="311327" y="176212"/>
                  </a:lnTo>
                  <a:lnTo>
                    <a:pt x="324268" y="173600"/>
                  </a:lnTo>
                  <a:lnTo>
                    <a:pt x="334832" y="166476"/>
                  </a:lnTo>
                  <a:lnTo>
                    <a:pt x="341953" y="155911"/>
                  </a:lnTo>
                  <a:lnTo>
                    <a:pt x="344563" y="142976"/>
                  </a:lnTo>
                  <a:lnTo>
                    <a:pt x="344563" y="33083"/>
                  </a:lnTo>
                  <a:lnTo>
                    <a:pt x="341964" y="20204"/>
                  </a:lnTo>
                  <a:lnTo>
                    <a:pt x="334875" y="9688"/>
                  </a:lnTo>
                  <a:lnTo>
                    <a:pt x="324359" y="2599"/>
                  </a:lnTo>
                  <a:lnTo>
                    <a:pt x="311480" y="0"/>
                  </a:lnTo>
                  <a:close/>
                </a:path>
              </a:pathLst>
            </a:custGeom>
            <a:solidFill>
              <a:srgbClr val="90C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417688" y="1782229"/>
              <a:ext cx="99237" cy="176212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6171876" y="1958883"/>
              <a:ext cx="346710" cy="347980"/>
            </a:xfrm>
            <a:custGeom>
              <a:avLst/>
              <a:gdLst/>
              <a:ahLst/>
              <a:cxnLst/>
              <a:rect l="l" t="t" r="r" b="b"/>
              <a:pathLst>
                <a:path w="346709" h="347980">
                  <a:moveTo>
                    <a:pt x="313829" y="0"/>
                  </a:moveTo>
                  <a:lnTo>
                    <a:pt x="32423" y="0"/>
                  </a:lnTo>
                  <a:lnTo>
                    <a:pt x="19802" y="2626"/>
                  </a:lnTo>
                  <a:lnTo>
                    <a:pt x="9496" y="9788"/>
                  </a:lnTo>
                  <a:lnTo>
                    <a:pt x="2547" y="20413"/>
                  </a:lnTo>
                  <a:lnTo>
                    <a:pt x="0" y="33426"/>
                  </a:lnTo>
                  <a:lnTo>
                    <a:pt x="2547" y="46432"/>
                  </a:lnTo>
                  <a:lnTo>
                    <a:pt x="9496" y="57053"/>
                  </a:lnTo>
                  <a:lnTo>
                    <a:pt x="19802" y="64214"/>
                  </a:lnTo>
                  <a:lnTo>
                    <a:pt x="32423" y="66840"/>
                  </a:lnTo>
                  <a:lnTo>
                    <a:pt x="19802" y="69468"/>
                  </a:lnTo>
                  <a:lnTo>
                    <a:pt x="9496" y="76633"/>
                  </a:lnTo>
                  <a:lnTo>
                    <a:pt x="2547" y="87258"/>
                  </a:lnTo>
                  <a:lnTo>
                    <a:pt x="0" y="100266"/>
                  </a:lnTo>
                  <a:lnTo>
                    <a:pt x="2547" y="113274"/>
                  </a:lnTo>
                  <a:lnTo>
                    <a:pt x="9496" y="123899"/>
                  </a:lnTo>
                  <a:lnTo>
                    <a:pt x="19802" y="131064"/>
                  </a:lnTo>
                  <a:lnTo>
                    <a:pt x="32423" y="133692"/>
                  </a:lnTo>
                  <a:lnTo>
                    <a:pt x="13957" y="134595"/>
                  </a:lnTo>
                  <a:lnTo>
                    <a:pt x="4475" y="139250"/>
                  </a:lnTo>
                  <a:lnTo>
                    <a:pt x="981" y="151575"/>
                  </a:lnTo>
                  <a:lnTo>
                    <a:pt x="482" y="175488"/>
                  </a:lnTo>
                  <a:lnTo>
                    <a:pt x="482" y="251002"/>
                  </a:lnTo>
                  <a:lnTo>
                    <a:pt x="8088" y="288704"/>
                  </a:lnTo>
                  <a:lnTo>
                    <a:pt x="28830" y="319493"/>
                  </a:lnTo>
                  <a:lnTo>
                    <a:pt x="59595" y="340253"/>
                  </a:lnTo>
                  <a:lnTo>
                    <a:pt x="97586" y="347865"/>
                  </a:lnTo>
                  <a:lnTo>
                    <a:pt x="248259" y="347865"/>
                  </a:lnTo>
                  <a:lnTo>
                    <a:pt x="285933" y="340253"/>
                  </a:lnTo>
                  <a:lnTo>
                    <a:pt x="316698" y="319493"/>
                  </a:lnTo>
                  <a:lnTo>
                    <a:pt x="337440" y="288704"/>
                  </a:lnTo>
                  <a:lnTo>
                    <a:pt x="345046" y="251002"/>
                  </a:lnTo>
                  <a:lnTo>
                    <a:pt x="345046" y="175488"/>
                  </a:lnTo>
                  <a:lnTo>
                    <a:pt x="340168" y="151743"/>
                  </a:lnTo>
                  <a:lnTo>
                    <a:pt x="329438" y="139288"/>
                  </a:lnTo>
                  <a:lnTo>
                    <a:pt x="318707" y="134485"/>
                  </a:lnTo>
                  <a:lnTo>
                    <a:pt x="313829" y="133692"/>
                  </a:lnTo>
                  <a:lnTo>
                    <a:pt x="326450" y="131064"/>
                  </a:lnTo>
                  <a:lnTo>
                    <a:pt x="336756" y="123899"/>
                  </a:lnTo>
                  <a:lnTo>
                    <a:pt x="343704" y="113274"/>
                  </a:lnTo>
                  <a:lnTo>
                    <a:pt x="346252" y="100266"/>
                  </a:lnTo>
                  <a:lnTo>
                    <a:pt x="343704" y="87258"/>
                  </a:lnTo>
                  <a:lnTo>
                    <a:pt x="336756" y="76633"/>
                  </a:lnTo>
                  <a:lnTo>
                    <a:pt x="326450" y="69468"/>
                  </a:lnTo>
                  <a:lnTo>
                    <a:pt x="313829" y="66840"/>
                  </a:lnTo>
                  <a:lnTo>
                    <a:pt x="326450" y="64214"/>
                  </a:lnTo>
                  <a:lnTo>
                    <a:pt x="336756" y="57053"/>
                  </a:lnTo>
                  <a:lnTo>
                    <a:pt x="343704" y="46432"/>
                  </a:lnTo>
                  <a:lnTo>
                    <a:pt x="346252" y="33426"/>
                  </a:lnTo>
                  <a:lnTo>
                    <a:pt x="343704" y="20413"/>
                  </a:lnTo>
                  <a:lnTo>
                    <a:pt x="336756" y="9788"/>
                  </a:lnTo>
                  <a:lnTo>
                    <a:pt x="326450" y="2626"/>
                  </a:lnTo>
                  <a:lnTo>
                    <a:pt x="313829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354134" y="1958883"/>
              <a:ext cx="164465" cy="347980"/>
            </a:xfrm>
            <a:custGeom>
              <a:avLst/>
              <a:gdLst/>
              <a:ahLst/>
              <a:cxnLst/>
              <a:rect l="l" t="t" r="r" b="b"/>
              <a:pathLst>
                <a:path w="164465" h="347980">
                  <a:moveTo>
                    <a:pt x="131572" y="0"/>
                  </a:moveTo>
                  <a:lnTo>
                    <a:pt x="65570" y="0"/>
                  </a:lnTo>
                  <a:lnTo>
                    <a:pt x="78190" y="2626"/>
                  </a:lnTo>
                  <a:lnTo>
                    <a:pt x="88496" y="9788"/>
                  </a:lnTo>
                  <a:lnTo>
                    <a:pt x="95445" y="20413"/>
                  </a:lnTo>
                  <a:lnTo>
                    <a:pt x="97993" y="33426"/>
                  </a:lnTo>
                  <a:lnTo>
                    <a:pt x="95445" y="46432"/>
                  </a:lnTo>
                  <a:lnTo>
                    <a:pt x="88496" y="57053"/>
                  </a:lnTo>
                  <a:lnTo>
                    <a:pt x="78190" y="64214"/>
                  </a:lnTo>
                  <a:lnTo>
                    <a:pt x="65570" y="66840"/>
                  </a:lnTo>
                  <a:lnTo>
                    <a:pt x="78190" y="69468"/>
                  </a:lnTo>
                  <a:lnTo>
                    <a:pt x="88496" y="76633"/>
                  </a:lnTo>
                  <a:lnTo>
                    <a:pt x="95445" y="87258"/>
                  </a:lnTo>
                  <a:lnTo>
                    <a:pt x="97993" y="100266"/>
                  </a:lnTo>
                  <a:lnTo>
                    <a:pt x="95445" y="113279"/>
                  </a:lnTo>
                  <a:lnTo>
                    <a:pt x="88496" y="123904"/>
                  </a:lnTo>
                  <a:lnTo>
                    <a:pt x="78190" y="131066"/>
                  </a:lnTo>
                  <a:lnTo>
                    <a:pt x="65570" y="133692"/>
                  </a:lnTo>
                  <a:lnTo>
                    <a:pt x="83617" y="134903"/>
                  </a:lnTo>
                  <a:lnTo>
                    <a:pt x="92884" y="139660"/>
                  </a:lnTo>
                  <a:lnTo>
                    <a:pt x="96298" y="151882"/>
                  </a:lnTo>
                  <a:lnTo>
                    <a:pt x="96786" y="175488"/>
                  </a:lnTo>
                  <a:lnTo>
                    <a:pt x="96786" y="251002"/>
                  </a:lnTo>
                  <a:lnTo>
                    <a:pt x="89180" y="288704"/>
                  </a:lnTo>
                  <a:lnTo>
                    <a:pt x="68438" y="319493"/>
                  </a:lnTo>
                  <a:lnTo>
                    <a:pt x="37673" y="340253"/>
                  </a:lnTo>
                  <a:lnTo>
                    <a:pt x="0" y="347865"/>
                  </a:lnTo>
                  <a:lnTo>
                    <a:pt x="66001" y="347865"/>
                  </a:lnTo>
                  <a:lnTo>
                    <a:pt x="103675" y="340253"/>
                  </a:lnTo>
                  <a:lnTo>
                    <a:pt x="134440" y="319493"/>
                  </a:lnTo>
                  <a:lnTo>
                    <a:pt x="155182" y="288704"/>
                  </a:lnTo>
                  <a:lnTo>
                    <a:pt x="162788" y="251002"/>
                  </a:lnTo>
                  <a:lnTo>
                    <a:pt x="162788" y="175488"/>
                  </a:lnTo>
                  <a:lnTo>
                    <a:pt x="157911" y="151743"/>
                  </a:lnTo>
                  <a:lnTo>
                    <a:pt x="147180" y="139288"/>
                  </a:lnTo>
                  <a:lnTo>
                    <a:pt x="136449" y="134485"/>
                  </a:lnTo>
                  <a:lnTo>
                    <a:pt x="131572" y="133692"/>
                  </a:lnTo>
                  <a:lnTo>
                    <a:pt x="144192" y="131066"/>
                  </a:lnTo>
                  <a:lnTo>
                    <a:pt x="154498" y="123904"/>
                  </a:lnTo>
                  <a:lnTo>
                    <a:pt x="161447" y="113279"/>
                  </a:lnTo>
                  <a:lnTo>
                    <a:pt x="163995" y="100266"/>
                  </a:lnTo>
                  <a:lnTo>
                    <a:pt x="161447" y="87258"/>
                  </a:lnTo>
                  <a:lnTo>
                    <a:pt x="154498" y="76633"/>
                  </a:lnTo>
                  <a:lnTo>
                    <a:pt x="144192" y="69468"/>
                  </a:lnTo>
                  <a:lnTo>
                    <a:pt x="131572" y="66840"/>
                  </a:lnTo>
                  <a:lnTo>
                    <a:pt x="144192" y="64214"/>
                  </a:lnTo>
                  <a:lnTo>
                    <a:pt x="154498" y="57053"/>
                  </a:lnTo>
                  <a:lnTo>
                    <a:pt x="161447" y="46432"/>
                  </a:lnTo>
                  <a:lnTo>
                    <a:pt x="163995" y="33426"/>
                  </a:lnTo>
                  <a:lnTo>
                    <a:pt x="161447" y="20413"/>
                  </a:lnTo>
                  <a:lnTo>
                    <a:pt x="154498" y="9788"/>
                  </a:lnTo>
                  <a:lnTo>
                    <a:pt x="144192" y="2626"/>
                  </a:lnTo>
                  <a:lnTo>
                    <a:pt x="131572" y="0"/>
                  </a:lnTo>
                  <a:close/>
                </a:path>
              </a:pathLst>
            </a:custGeom>
            <a:solidFill>
              <a:srgbClr val="B6E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247187" y="1476005"/>
              <a:ext cx="194906" cy="111658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6171673" y="1577186"/>
              <a:ext cx="346710" cy="730250"/>
            </a:xfrm>
            <a:custGeom>
              <a:avLst/>
              <a:gdLst/>
              <a:ahLst/>
              <a:cxnLst/>
              <a:rect l="l" t="t" r="r" b="b"/>
              <a:pathLst>
                <a:path w="346709" h="730250">
                  <a:moveTo>
                    <a:pt x="16789" y="100190"/>
                  </a:moveTo>
                  <a:lnTo>
                    <a:pt x="9896" y="112298"/>
                  </a:lnTo>
                  <a:lnTo>
                    <a:pt x="4773" y="125410"/>
                  </a:lnTo>
                  <a:lnTo>
                    <a:pt x="1582" y="139368"/>
                  </a:lnTo>
                  <a:lnTo>
                    <a:pt x="482" y="154012"/>
                  </a:lnTo>
                  <a:lnTo>
                    <a:pt x="482" y="171881"/>
                  </a:lnTo>
                  <a:lnTo>
                    <a:pt x="3084" y="184770"/>
                  </a:lnTo>
                  <a:lnTo>
                    <a:pt x="10179" y="195294"/>
                  </a:lnTo>
                  <a:lnTo>
                    <a:pt x="20702" y="202389"/>
                  </a:lnTo>
                  <a:lnTo>
                    <a:pt x="33591" y="204990"/>
                  </a:lnTo>
                  <a:lnTo>
                    <a:pt x="312343" y="204990"/>
                  </a:lnTo>
                  <a:lnTo>
                    <a:pt x="325232" y="202389"/>
                  </a:lnTo>
                  <a:lnTo>
                    <a:pt x="335756" y="195294"/>
                  </a:lnTo>
                  <a:lnTo>
                    <a:pt x="342851" y="184770"/>
                  </a:lnTo>
                  <a:lnTo>
                    <a:pt x="345452" y="171881"/>
                  </a:lnTo>
                  <a:lnTo>
                    <a:pt x="345452" y="154012"/>
                  </a:lnTo>
                  <a:lnTo>
                    <a:pt x="337837" y="116294"/>
                  </a:lnTo>
                  <a:lnTo>
                    <a:pt x="317069" y="85493"/>
                  </a:lnTo>
                  <a:lnTo>
                    <a:pt x="286264" y="64726"/>
                  </a:lnTo>
                  <a:lnTo>
                    <a:pt x="248539" y="57111"/>
                  </a:lnTo>
                  <a:lnTo>
                    <a:pt x="230593" y="57111"/>
                  </a:lnTo>
                  <a:lnTo>
                    <a:pt x="230593" y="0"/>
                  </a:lnTo>
                  <a:lnTo>
                    <a:pt x="115341" y="0"/>
                  </a:lnTo>
                  <a:lnTo>
                    <a:pt x="115341" y="57111"/>
                  </a:lnTo>
                  <a:lnTo>
                    <a:pt x="97396" y="57111"/>
                  </a:lnTo>
                  <a:lnTo>
                    <a:pt x="58496" y="65227"/>
                  </a:lnTo>
                  <a:lnTo>
                    <a:pt x="24597" y="89407"/>
                  </a:lnTo>
                  <a:lnTo>
                    <a:pt x="16789" y="100190"/>
                  </a:lnTo>
                  <a:close/>
                </a:path>
                <a:path w="346709" h="730250">
                  <a:moveTo>
                    <a:pt x="312166" y="381292"/>
                  </a:moveTo>
                  <a:lnTo>
                    <a:pt x="33769" y="381292"/>
                  </a:lnTo>
                  <a:lnTo>
                    <a:pt x="20810" y="378677"/>
                  </a:lnTo>
                  <a:lnTo>
                    <a:pt x="10229" y="371548"/>
                  </a:lnTo>
                  <a:lnTo>
                    <a:pt x="3097" y="360975"/>
                  </a:lnTo>
                  <a:lnTo>
                    <a:pt x="482" y="348030"/>
                  </a:lnTo>
                  <a:lnTo>
                    <a:pt x="482" y="238086"/>
                  </a:lnTo>
                  <a:lnTo>
                    <a:pt x="3086" y="225205"/>
                  </a:lnTo>
                  <a:lnTo>
                    <a:pt x="10185" y="214685"/>
                  </a:lnTo>
                  <a:lnTo>
                    <a:pt x="20713" y="207592"/>
                  </a:lnTo>
                  <a:lnTo>
                    <a:pt x="33604" y="204990"/>
                  </a:lnTo>
                  <a:lnTo>
                    <a:pt x="312331" y="204990"/>
                  </a:lnTo>
                  <a:lnTo>
                    <a:pt x="325221" y="207592"/>
                  </a:lnTo>
                  <a:lnTo>
                    <a:pt x="335749" y="214685"/>
                  </a:lnTo>
                  <a:lnTo>
                    <a:pt x="342849" y="225205"/>
                  </a:lnTo>
                  <a:lnTo>
                    <a:pt x="345452" y="238086"/>
                  </a:lnTo>
                  <a:lnTo>
                    <a:pt x="345452" y="348030"/>
                  </a:lnTo>
                  <a:lnTo>
                    <a:pt x="342837" y="360975"/>
                  </a:lnTo>
                  <a:lnTo>
                    <a:pt x="335705" y="371548"/>
                  </a:lnTo>
                  <a:lnTo>
                    <a:pt x="325125" y="378677"/>
                  </a:lnTo>
                  <a:lnTo>
                    <a:pt x="312166" y="381292"/>
                  </a:lnTo>
                  <a:close/>
                </a:path>
                <a:path w="346709" h="730250">
                  <a:moveTo>
                    <a:pt x="346659" y="482041"/>
                  </a:moveTo>
                  <a:lnTo>
                    <a:pt x="344107" y="469026"/>
                  </a:lnTo>
                  <a:lnTo>
                    <a:pt x="337148" y="458396"/>
                  </a:lnTo>
                  <a:lnTo>
                    <a:pt x="326829" y="451230"/>
                  </a:lnTo>
                  <a:lnTo>
                    <a:pt x="314198" y="448602"/>
                  </a:lnTo>
                  <a:lnTo>
                    <a:pt x="326829" y="445975"/>
                  </a:lnTo>
                  <a:lnTo>
                    <a:pt x="337148" y="438811"/>
                  </a:lnTo>
                  <a:lnTo>
                    <a:pt x="344107" y="428183"/>
                  </a:lnTo>
                  <a:lnTo>
                    <a:pt x="346659" y="415163"/>
                  </a:lnTo>
                  <a:lnTo>
                    <a:pt x="344107" y="402149"/>
                  </a:lnTo>
                  <a:lnTo>
                    <a:pt x="337148" y="391525"/>
                  </a:lnTo>
                  <a:lnTo>
                    <a:pt x="326829" y="384362"/>
                  </a:lnTo>
                  <a:lnTo>
                    <a:pt x="314198" y="381736"/>
                  </a:lnTo>
                  <a:lnTo>
                    <a:pt x="32461" y="381736"/>
                  </a:lnTo>
                  <a:lnTo>
                    <a:pt x="19823" y="384362"/>
                  </a:lnTo>
                  <a:lnTo>
                    <a:pt x="9505" y="391525"/>
                  </a:lnTo>
                  <a:lnTo>
                    <a:pt x="2550" y="402149"/>
                  </a:lnTo>
                  <a:lnTo>
                    <a:pt x="0" y="415163"/>
                  </a:lnTo>
                  <a:lnTo>
                    <a:pt x="2550" y="428183"/>
                  </a:lnTo>
                  <a:lnTo>
                    <a:pt x="9505" y="438811"/>
                  </a:lnTo>
                  <a:lnTo>
                    <a:pt x="19823" y="445975"/>
                  </a:lnTo>
                  <a:lnTo>
                    <a:pt x="32461" y="448602"/>
                  </a:lnTo>
                  <a:lnTo>
                    <a:pt x="19823" y="451230"/>
                  </a:lnTo>
                  <a:lnTo>
                    <a:pt x="9505" y="458396"/>
                  </a:lnTo>
                  <a:lnTo>
                    <a:pt x="2550" y="469026"/>
                  </a:lnTo>
                  <a:lnTo>
                    <a:pt x="0" y="482041"/>
                  </a:lnTo>
                  <a:lnTo>
                    <a:pt x="2550" y="495056"/>
                  </a:lnTo>
                  <a:lnTo>
                    <a:pt x="9505" y="505685"/>
                  </a:lnTo>
                  <a:lnTo>
                    <a:pt x="19823" y="512852"/>
                  </a:lnTo>
                  <a:lnTo>
                    <a:pt x="32461" y="515480"/>
                  </a:lnTo>
                  <a:lnTo>
                    <a:pt x="13973" y="516383"/>
                  </a:lnTo>
                  <a:lnTo>
                    <a:pt x="4479" y="521041"/>
                  </a:lnTo>
                  <a:lnTo>
                    <a:pt x="982" y="533373"/>
                  </a:lnTo>
                  <a:lnTo>
                    <a:pt x="482" y="557301"/>
                  </a:lnTo>
                  <a:lnTo>
                    <a:pt x="482" y="632853"/>
                  </a:lnTo>
                  <a:lnTo>
                    <a:pt x="8097" y="670572"/>
                  </a:lnTo>
                  <a:lnTo>
                    <a:pt x="28863" y="701373"/>
                  </a:lnTo>
                  <a:lnTo>
                    <a:pt x="59664" y="722139"/>
                  </a:lnTo>
                  <a:lnTo>
                    <a:pt x="97383" y="729754"/>
                  </a:lnTo>
                  <a:lnTo>
                    <a:pt x="97701" y="729754"/>
                  </a:lnTo>
                  <a:lnTo>
                    <a:pt x="248234" y="729754"/>
                  </a:lnTo>
                  <a:lnTo>
                    <a:pt x="248539" y="729754"/>
                  </a:lnTo>
                  <a:lnTo>
                    <a:pt x="286264" y="722139"/>
                  </a:lnTo>
                  <a:lnTo>
                    <a:pt x="317069" y="701373"/>
                  </a:lnTo>
                  <a:lnTo>
                    <a:pt x="337837" y="670572"/>
                  </a:lnTo>
                  <a:lnTo>
                    <a:pt x="345452" y="632853"/>
                  </a:lnTo>
                  <a:lnTo>
                    <a:pt x="345452" y="557301"/>
                  </a:lnTo>
                  <a:lnTo>
                    <a:pt x="340569" y="533546"/>
                  </a:lnTo>
                  <a:lnTo>
                    <a:pt x="329825" y="521084"/>
                  </a:lnTo>
                  <a:lnTo>
                    <a:pt x="319081" y="516274"/>
                  </a:lnTo>
                  <a:lnTo>
                    <a:pt x="314198" y="515480"/>
                  </a:lnTo>
                  <a:lnTo>
                    <a:pt x="326829" y="512852"/>
                  </a:lnTo>
                  <a:lnTo>
                    <a:pt x="337148" y="505685"/>
                  </a:lnTo>
                  <a:lnTo>
                    <a:pt x="344107" y="495056"/>
                  </a:lnTo>
                  <a:lnTo>
                    <a:pt x="346659" y="482041"/>
                  </a:lnTo>
                  <a:close/>
                </a:path>
                <a:path w="346709" h="730250">
                  <a:moveTo>
                    <a:pt x="32461" y="515480"/>
                  </a:moveTo>
                  <a:lnTo>
                    <a:pt x="237020" y="515480"/>
                  </a:lnTo>
                </a:path>
                <a:path w="346709" h="730250">
                  <a:moveTo>
                    <a:pt x="314198" y="448602"/>
                  </a:moveTo>
                  <a:lnTo>
                    <a:pt x="100355" y="448602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5917987" y="3015096"/>
            <a:ext cx="803275" cy="795655"/>
            <a:chOff x="5917987" y="3015096"/>
            <a:chExt cx="803275" cy="795655"/>
          </a:xfrm>
        </p:grpSpPr>
        <p:pic>
          <p:nvPicPr>
            <p:cNvPr id="200" name="object 20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490637" y="3040076"/>
              <a:ext cx="153495" cy="234819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5935459" y="3290010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5">
                  <a:moveTo>
                    <a:pt x="207429" y="207416"/>
                  </a:moveTo>
                  <a:lnTo>
                    <a:pt x="186524" y="186702"/>
                  </a:lnTo>
                  <a:lnTo>
                    <a:pt x="161188" y="170789"/>
                  </a:lnTo>
                  <a:lnTo>
                    <a:pt x="132232" y="160604"/>
                  </a:lnTo>
                  <a:lnTo>
                    <a:pt x="100482" y="156997"/>
                  </a:lnTo>
                  <a:lnTo>
                    <a:pt x="73380" y="159613"/>
                  </a:lnTo>
                  <a:lnTo>
                    <a:pt x="25450" y="178816"/>
                  </a:lnTo>
                  <a:lnTo>
                    <a:pt x="0" y="207416"/>
                  </a:lnTo>
                  <a:lnTo>
                    <a:pt x="1409" y="214414"/>
                  </a:lnTo>
                  <a:lnTo>
                    <a:pt x="48196" y="247777"/>
                  </a:lnTo>
                  <a:lnTo>
                    <a:pt x="100482" y="257822"/>
                  </a:lnTo>
                  <a:lnTo>
                    <a:pt x="132232" y="254228"/>
                  </a:lnTo>
                  <a:lnTo>
                    <a:pt x="161188" y="244043"/>
                  </a:lnTo>
                  <a:lnTo>
                    <a:pt x="186524" y="228142"/>
                  </a:lnTo>
                  <a:lnTo>
                    <a:pt x="207429" y="207416"/>
                  </a:lnTo>
                  <a:close/>
                </a:path>
                <a:path w="258445" h="258445">
                  <a:moveTo>
                    <a:pt x="257835" y="100469"/>
                  </a:moveTo>
                  <a:lnTo>
                    <a:pt x="247777" y="48196"/>
                  </a:lnTo>
                  <a:lnTo>
                    <a:pt x="220510" y="5613"/>
                  </a:lnTo>
                  <a:lnTo>
                    <a:pt x="207429" y="0"/>
                  </a:lnTo>
                  <a:lnTo>
                    <a:pt x="200418" y="1397"/>
                  </a:lnTo>
                  <a:lnTo>
                    <a:pt x="167068" y="48196"/>
                  </a:lnTo>
                  <a:lnTo>
                    <a:pt x="157010" y="100469"/>
                  </a:lnTo>
                  <a:lnTo>
                    <a:pt x="160604" y="132232"/>
                  </a:lnTo>
                  <a:lnTo>
                    <a:pt x="170802" y="161188"/>
                  </a:lnTo>
                  <a:lnTo>
                    <a:pt x="186702" y="186524"/>
                  </a:lnTo>
                  <a:lnTo>
                    <a:pt x="207429" y="207416"/>
                  </a:lnTo>
                  <a:lnTo>
                    <a:pt x="228142" y="186512"/>
                  </a:lnTo>
                  <a:lnTo>
                    <a:pt x="244043" y="161175"/>
                  </a:lnTo>
                  <a:lnTo>
                    <a:pt x="254241" y="132219"/>
                  </a:lnTo>
                  <a:lnTo>
                    <a:pt x="257835" y="100469"/>
                  </a:lnTo>
                  <a:close/>
                </a:path>
              </a:pathLst>
            </a:custGeom>
            <a:solidFill>
              <a:srgbClr val="93C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470570" y="3699074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50419" y="0"/>
                  </a:moveTo>
                  <a:lnTo>
                    <a:pt x="30796" y="3961"/>
                  </a:lnTo>
                  <a:lnTo>
                    <a:pt x="14770" y="14765"/>
                  </a:lnTo>
                  <a:lnTo>
                    <a:pt x="3963" y="30791"/>
                  </a:lnTo>
                  <a:lnTo>
                    <a:pt x="0" y="50419"/>
                  </a:lnTo>
                  <a:lnTo>
                    <a:pt x="3963" y="70039"/>
                  </a:lnTo>
                  <a:lnTo>
                    <a:pt x="14770" y="86061"/>
                  </a:lnTo>
                  <a:lnTo>
                    <a:pt x="30796" y="96864"/>
                  </a:lnTo>
                  <a:lnTo>
                    <a:pt x="50419" y="100825"/>
                  </a:lnTo>
                  <a:lnTo>
                    <a:pt x="70041" y="96864"/>
                  </a:lnTo>
                  <a:lnTo>
                    <a:pt x="86067" y="86061"/>
                  </a:lnTo>
                  <a:lnTo>
                    <a:pt x="96874" y="70039"/>
                  </a:lnTo>
                  <a:lnTo>
                    <a:pt x="100838" y="50419"/>
                  </a:lnTo>
                  <a:lnTo>
                    <a:pt x="96874" y="30791"/>
                  </a:lnTo>
                  <a:lnTo>
                    <a:pt x="86067" y="14765"/>
                  </a:lnTo>
                  <a:lnTo>
                    <a:pt x="70041" y="3961"/>
                  </a:lnTo>
                  <a:lnTo>
                    <a:pt x="50419" y="0"/>
                  </a:lnTo>
                  <a:close/>
                </a:path>
              </a:pathLst>
            </a:custGeom>
            <a:solidFill>
              <a:srgbClr val="F4A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941197" y="3033219"/>
              <a:ext cx="212166" cy="212166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5928465" y="3250662"/>
              <a:ext cx="782320" cy="549275"/>
            </a:xfrm>
            <a:custGeom>
              <a:avLst/>
              <a:gdLst/>
              <a:ahLst/>
              <a:cxnLst/>
              <a:rect l="l" t="t" r="r" b="b"/>
              <a:pathLst>
                <a:path w="782320" h="549275">
                  <a:moveTo>
                    <a:pt x="37973" y="70307"/>
                  </a:moveTo>
                  <a:lnTo>
                    <a:pt x="12763" y="95516"/>
                  </a:lnTo>
                </a:path>
                <a:path w="782320" h="549275">
                  <a:moveTo>
                    <a:pt x="782116" y="24066"/>
                  </a:moveTo>
                  <a:lnTo>
                    <a:pt x="755827" y="0"/>
                  </a:lnTo>
                </a:path>
                <a:path w="782320" h="549275">
                  <a:moveTo>
                    <a:pt x="592518" y="448411"/>
                  </a:moveTo>
                  <a:lnTo>
                    <a:pt x="612146" y="452372"/>
                  </a:lnTo>
                  <a:lnTo>
                    <a:pt x="628172" y="463175"/>
                  </a:lnTo>
                  <a:lnTo>
                    <a:pt x="638976" y="479197"/>
                  </a:lnTo>
                  <a:lnTo>
                    <a:pt x="642937" y="498817"/>
                  </a:lnTo>
                  <a:lnTo>
                    <a:pt x="638976" y="518445"/>
                  </a:lnTo>
                  <a:lnTo>
                    <a:pt x="628172" y="534471"/>
                  </a:lnTo>
                  <a:lnTo>
                    <a:pt x="612146" y="545275"/>
                  </a:lnTo>
                  <a:lnTo>
                    <a:pt x="592518" y="549236"/>
                  </a:lnTo>
                  <a:lnTo>
                    <a:pt x="572898" y="545275"/>
                  </a:lnTo>
                  <a:lnTo>
                    <a:pt x="556875" y="534471"/>
                  </a:lnTo>
                  <a:lnTo>
                    <a:pt x="546073" y="518445"/>
                  </a:lnTo>
                  <a:lnTo>
                    <a:pt x="542112" y="498817"/>
                  </a:lnTo>
                  <a:lnTo>
                    <a:pt x="546073" y="479197"/>
                  </a:lnTo>
                  <a:lnTo>
                    <a:pt x="556875" y="463175"/>
                  </a:lnTo>
                  <a:lnTo>
                    <a:pt x="572898" y="452372"/>
                  </a:lnTo>
                  <a:lnTo>
                    <a:pt x="592518" y="448411"/>
                  </a:lnTo>
                  <a:close/>
                </a:path>
                <a:path w="782320" h="549275">
                  <a:moveTo>
                    <a:pt x="214426" y="32867"/>
                  </a:moveTo>
                  <a:lnTo>
                    <a:pt x="234047" y="41271"/>
                  </a:lnTo>
                  <a:lnTo>
                    <a:pt x="250069" y="64190"/>
                  </a:lnTo>
                  <a:lnTo>
                    <a:pt x="260871" y="98184"/>
                  </a:lnTo>
                  <a:lnTo>
                    <a:pt x="264833" y="139814"/>
                  </a:lnTo>
                  <a:lnTo>
                    <a:pt x="260871" y="181443"/>
                  </a:lnTo>
                  <a:lnTo>
                    <a:pt x="250069" y="215438"/>
                  </a:lnTo>
                  <a:lnTo>
                    <a:pt x="234047" y="238356"/>
                  </a:lnTo>
                  <a:lnTo>
                    <a:pt x="214426" y="246761"/>
                  </a:lnTo>
                  <a:lnTo>
                    <a:pt x="194799" y="238356"/>
                  </a:lnTo>
                  <a:lnTo>
                    <a:pt x="178773" y="215438"/>
                  </a:lnTo>
                  <a:lnTo>
                    <a:pt x="167969" y="181443"/>
                  </a:lnTo>
                  <a:lnTo>
                    <a:pt x="164007" y="139814"/>
                  </a:lnTo>
                  <a:lnTo>
                    <a:pt x="167969" y="98184"/>
                  </a:lnTo>
                  <a:lnTo>
                    <a:pt x="178773" y="64190"/>
                  </a:lnTo>
                  <a:lnTo>
                    <a:pt x="194799" y="41271"/>
                  </a:lnTo>
                  <a:lnTo>
                    <a:pt x="214426" y="32867"/>
                  </a:lnTo>
                  <a:close/>
                </a:path>
                <a:path w="782320" h="549275">
                  <a:moveTo>
                    <a:pt x="106946" y="196875"/>
                  </a:moveTo>
                  <a:lnTo>
                    <a:pt x="148576" y="200836"/>
                  </a:lnTo>
                  <a:lnTo>
                    <a:pt x="182570" y="211640"/>
                  </a:lnTo>
                  <a:lnTo>
                    <a:pt x="205489" y="227666"/>
                  </a:lnTo>
                  <a:lnTo>
                    <a:pt x="213893" y="247294"/>
                  </a:lnTo>
                  <a:lnTo>
                    <a:pt x="205489" y="266914"/>
                  </a:lnTo>
                  <a:lnTo>
                    <a:pt x="182570" y="282936"/>
                  </a:lnTo>
                  <a:lnTo>
                    <a:pt x="148576" y="293739"/>
                  </a:lnTo>
                  <a:lnTo>
                    <a:pt x="106946" y="297700"/>
                  </a:lnTo>
                  <a:lnTo>
                    <a:pt x="65317" y="293739"/>
                  </a:lnTo>
                  <a:lnTo>
                    <a:pt x="31322" y="282936"/>
                  </a:lnTo>
                  <a:lnTo>
                    <a:pt x="8404" y="266914"/>
                  </a:lnTo>
                  <a:lnTo>
                    <a:pt x="0" y="247294"/>
                  </a:lnTo>
                  <a:lnTo>
                    <a:pt x="8404" y="227666"/>
                  </a:lnTo>
                  <a:lnTo>
                    <a:pt x="31322" y="211640"/>
                  </a:lnTo>
                  <a:lnTo>
                    <a:pt x="65317" y="200836"/>
                  </a:lnTo>
                  <a:lnTo>
                    <a:pt x="106946" y="196875"/>
                  </a:lnTo>
                  <a:close/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233104" y="3393709"/>
              <a:ext cx="259715" cy="265430"/>
            </a:xfrm>
            <a:custGeom>
              <a:avLst/>
              <a:gdLst/>
              <a:ahLst/>
              <a:cxnLst/>
              <a:rect l="l" t="t" r="r" b="b"/>
              <a:pathLst>
                <a:path w="259714" h="265429">
                  <a:moveTo>
                    <a:pt x="216827" y="0"/>
                  </a:moveTo>
                  <a:lnTo>
                    <a:pt x="121843" y="19164"/>
                  </a:lnTo>
                  <a:lnTo>
                    <a:pt x="107759" y="118275"/>
                  </a:lnTo>
                  <a:lnTo>
                    <a:pt x="10909" y="143573"/>
                  </a:lnTo>
                  <a:lnTo>
                    <a:pt x="0" y="239128"/>
                  </a:lnTo>
                  <a:lnTo>
                    <a:pt x="53634" y="255904"/>
                  </a:lnTo>
                  <a:lnTo>
                    <a:pt x="106282" y="265331"/>
                  </a:lnTo>
                  <a:lnTo>
                    <a:pt x="155330" y="265377"/>
                  </a:lnTo>
                  <a:lnTo>
                    <a:pt x="198163" y="254014"/>
                  </a:lnTo>
                  <a:lnTo>
                    <a:pt x="232168" y="229209"/>
                  </a:lnTo>
                  <a:lnTo>
                    <a:pt x="252795" y="193012"/>
                  </a:lnTo>
                  <a:lnTo>
                    <a:pt x="259328" y="149700"/>
                  </a:lnTo>
                  <a:lnTo>
                    <a:pt x="254013" y="101564"/>
                  </a:lnTo>
                  <a:lnTo>
                    <a:pt x="239097" y="50900"/>
                  </a:lnTo>
                  <a:lnTo>
                    <a:pt x="216827" y="0"/>
                  </a:lnTo>
                  <a:close/>
                </a:path>
              </a:pathLst>
            </a:custGeom>
            <a:solidFill>
              <a:srgbClr val="FCB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240386" y="3393719"/>
              <a:ext cx="252095" cy="247015"/>
            </a:xfrm>
            <a:custGeom>
              <a:avLst/>
              <a:gdLst/>
              <a:ahLst/>
              <a:cxnLst/>
              <a:rect l="l" t="t" r="r" b="b"/>
              <a:pathLst>
                <a:path w="252095" h="247014">
                  <a:moveTo>
                    <a:pt x="69291" y="126415"/>
                  </a:moveTo>
                  <a:lnTo>
                    <a:pt x="3606" y="143573"/>
                  </a:lnTo>
                  <a:lnTo>
                    <a:pt x="0" y="175234"/>
                  </a:lnTo>
                  <a:lnTo>
                    <a:pt x="61569" y="159156"/>
                  </a:lnTo>
                  <a:lnTo>
                    <a:pt x="65214" y="155067"/>
                  </a:lnTo>
                  <a:lnTo>
                    <a:pt x="65925" y="150075"/>
                  </a:lnTo>
                  <a:lnTo>
                    <a:pt x="69291" y="126415"/>
                  </a:lnTo>
                  <a:close/>
                </a:path>
                <a:path w="252095" h="247014">
                  <a:moveTo>
                    <a:pt x="252044" y="149694"/>
                  </a:moveTo>
                  <a:lnTo>
                    <a:pt x="246722" y="101561"/>
                  </a:lnTo>
                  <a:lnTo>
                    <a:pt x="231813" y="50901"/>
                  </a:lnTo>
                  <a:lnTo>
                    <a:pt x="209537" y="0"/>
                  </a:lnTo>
                  <a:lnTo>
                    <a:pt x="114554" y="19164"/>
                  </a:lnTo>
                  <a:lnTo>
                    <a:pt x="109753" y="52971"/>
                  </a:lnTo>
                  <a:lnTo>
                    <a:pt x="169976" y="40817"/>
                  </a:lnTo>
                  <a:lnTo>
                    <a:pt x="175653" y="43662"/>
                  </a:lnTo>
                  <a:lnTo>
                    <a:pt x="178142" y="48844"/>
                  </a:lnTo>
                  <a:lnTo>
                    <a:pt x="200063" y="102146"/>
                  </a:lnTo>
                  <a:lnTo>
                    <a:pt x="213436" y="154635"/>
                  </a:lnTo>
                  <a:lnTo>
                    <a:pt x="215684" y="203708"/>
                  </a:lnTo>
                  <a:lnTo>
                    <a:pt x="204241" y="246748"/>
                  </a:lnTo>
                  <a:lnTo>
                    <a:pt x="209804" y="242925"/>
                  </a:lnTo>
                  <a:lnTo>
                    <a:pt x="215099" y="238734"/>
                  </a:lnTo>
                  <a:lnTo>
                    <a:pt x="220129" y="234162"/>
                  </a:lnTo>
                  <a:lnTo>
                    <a:pt x="224878" y="229209"/>
                  </a:lnTo>
                  <a:lnTo>
                    <a:pt x="245503" y="193014"/>
                  </a:lnTo>
                  <a:lnTo>
                    <a:pt x="252044" y="149694"/>
                  </a:lnTo>
                  <a:close/>
                </a:path>
              </a:pathLst>
            </a:custGeom>
            <a:solidFill>
              <a:srgbClr val="F4A8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233118" y="3393715"/>
              <a:ext cx="259715" cy="266700"/>
            </a:xfrm>
            <a:custGeom>
              <a:avLst/>
              <a:gdLst/>
              <a:ahLst/>
              <a:cxnLst/>
              <a:rect l="l" t="t" r="r" b="b"/>
              <a:pathLst>
                <a:path w="259714" h="266700">
                  <a:moveTo>
                    <a:pt x="107746" y="118275"/>
                  </a:moveTo>
                  <a:lnTo>
                    <a:pt x="148907" y="155676"/>
                  </a:lnTo>
                  <a:lnTo>
                    <a:pt x="115455" y="193192"/>
                  </a:lnTo>
                  <a:lnTo>
                    <a:pt x="117690" y="232409"/>
                  </a:lnTo>
                </a:path>
                <a:path w="259714" h="266700">
                  <a:moveTo>
                    <a:pt x="82245" y="262026"/>
                  </a:moveTo>
                  <a:lnTo>
                    <a:pt x="61848" y="257882"/>
                  </a:lnTo>
                  <a:lnTo>
                    <a:pt x="41241" y="252610"/>
                  </a:lnTo>
                  <a:lnTo>
                    <a:pt x="20574" y="246322"/>
                  </a:lnTo>
                  <a:lnTo>
                    <a:pt x="0" y="239128"/>
                  </a:lnTo>
                  <a:lnTo>
                    <a:pt x="10896" y="143560"/>
                  </a:lnTo>
                  <a:lnTo>
                    <a:pt x="107746" y="118275"/>
                  </a:lnTo>
                  <a:lnTo>
                    <a:pt x="121831" y="19151"/>
                  </a:lnTo>
                  <a:lnTo>
                    <a:pt x="216801" y="0"/>
                  </a:lnTo>
                  <a:lnTo>
                    <a:pt x="239079" y="50894"/>
                  </a:lnTo>
                  <a:lnTo>
                    <a:pt x="254001" y="101555"/>
                  </a:lnTo>
                  <a:lnTo>
                    <a:pt x="259320" y="149690"/>
                  </a:lnTo>
                  <a:lnTo>
                    <a:pt x="252787" y="193006"/>
                  </a:lnTo>
                  <a:lnTo>
                    <a:pt x="232155" y="229209"/>
                  </a:lnTo>
                  <a:lnTo>
                    <a:pt x="213728" y="245302"/>
                  </a:lnTo>
                  <a:lnTo>
                    <a:pt x="191984" y="256619"/>
                  </a:lnTo>
                  <a:lnTo>
                    <a:pt x="167428" y="263549"/>
                  </a:lnTo>
                  <a:lnTo>
                    <a:pt x="140563" y="266484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382029" y="3027389"/>
              <a:ext cx="191770" cy="262890"/>
            </a:xfrm>
            <a:custGeom>
              <a:avLst/>
              <a:gdLst/>
              <a:ahLst/>
              <a:cxnLst/>
              <a:rect l="l" t="t" r="r" b="b"/>
              <a:pathLst>
                <a:path w="191770" h="262889">
                  <a:moveTo>
                    <a:pt x="151233" y="0"/>
                  </a:moveTo>
                  <a:lnTo>
                    <a:pt x="122821" y="699"/>
                  </a:lnTo>
                  <a:lnTo>
                    <a:pt x="79681" y="12126"/>
                  </a:lnTo>
                  <a:lnTo>
                    <a:pt x="40122" y="20785"/>
                  </a:lnTo>
                  <a:lnTo>
                    <a:pt x="11207" y="26275"/>
                  </a:lnTo>
                  <a:lnTo>
                    <a:pt x="0" y="28194"/>
                  </a:lnTo>
                  <a:lnTo>
                    <a:pt x="8728" y="82690"/>
                  </a:lnTo>
                  <a:lnTo>
                    <a:pt x="24676" y="149999"/>
                  </a:lnTo>
                  <a:lnTo>
                    <a:pt x="39255" y="193878"/>
                  </a:lnTo>
                  <a:lnTo>
                    <a:pt x="67373" y="235586"/>
                  </a:lnTo>
                  <a:lnTo>
                    <a:pt x="105024" y="255772"/>
                  </a:lnTo>
                  <a:lnTo>
                    <a:pt x="152171" y="262611"/>
                  </a:lnTo>
                  <a:lnTo>
                    <a:pt x="140671" y="206064"/>
                  </a:lnTo>
                  <a:lnTo>
                    <a:pt x="138804" y="171517"/>
                  </a:lnTo>
                  <a:lnTo>
                    <a:pt x="148338" y="144843"/>
                  </a:lnTo>
                  <a:lnTo>
                    <a:pt x="171043" y="111913"/>
                  </a:lnTo>
                  <a:lnTo>
                    <a:pt x="178274" y="100580"/>
                  </a:lnTo>
                  <a:lnTo>
                    <a:pt x="183991" y="88630"/>
                  </a:lnTo>
                  <a:lnTo>
                    <a:pt x="188345" y="76276"/>
                  </a:lnTo>
                  <a:lnTo>
                    <a:pt x="191490" y="63729"/>
                  </a:lnTo>
                  <a:lnTo>
                    <a:pt x="189746" y="35353"/>
                  </a:lnTo>
                  <a:lnTo>
                    <a:pt x="174934" y="12830"/>
                  </a:lnTo>
                  <a:lnTo>
                    <a:pt x="151233" y="0"/>
                  </a:lnTo>
                  <a:close/>
                </a:path>
              </a:pathLst>
            </a:custGeom>
            <a:solidFill>
              <a:srgbClr val="93C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250520" y="3025574"/>
              <a:ext cx="323215" cy="264795"/>
            </a:xfrm>
            <a:custGeom>
              <a:avLst/>
              <a:gdLst/>
              <a:ahLst/>
              <a:cxnLst/>
              <a:rect l="l" t="t" r="r" b="b"/>
              <a:pathLst>
                <a:path w="323215" h="264795">
                  <a:moveTo>
                    <a:pt x="254330" y="2514"/>
                  </a:moveTo>
                  <a:lnTo>
                    <a:pt x="211189" y="13942"/>
                  </a:lnTo>
                  <a:lnTo>
                    <a:pt x="171630" y="22601"/>
                  </a:lnTo>
                  <a:lnTo>
                    <a:pt x="142716" y="28091"/>
                  </a:lnTo>
                  <a:lnTo>
                    <a:pt x="131508" y="30010"/>
                  </a:lnTo>
                  <a:lnTo>
                    <a:pt x="140237" y="84505"/>
                  </a:lnTo>
                  <a:lnTo>
                    <a:pt x="156184" y="151814"/>
                  </a:lnTo>
                  <a:lnTo>
                    <a:pt x="170764" y="195694"/>
                  </a:lnTo>
                  <a:lnTo>
                    <a:pt x="198881" y="237401"/>
                  </a:lnTo>
                  <a:lnTo>
                    <a:pt x="236532" y="257587"/>
                  </a:lnTo>
                  <a:lnTo>
                    <a:pt x="283679" y="264426"/>
                  </a:lnTo>
                  <a:lnTo>
                    <a:pt x="272180" y="207879"/>
                  </a:lnTo>
                  <a:lnTo>
                    <a:pt x="270313" y="173332"/>
                  </a:lnTo>
                  <a:lnTo>
                    <a:pt x="279847" y="146658"/>
                  </a:lnTo>
                  <a:lnTo>
                    <a:pt x="302552" y="113728"/>
                  </a:lnTo>
                  <a:lnTo>
                    <a:pt x="309783" y="102395"/>
                  </a:lnTo>
                  <a:lnTo>
                    <a:pt x="315499" y="90446"/>
                  </a:lnTo>
                  <a:lnTo>
                    <a:pt x="319854" y="78091"/>
                  </a:lnTo>
                  <a:lnTo>
                    <a:pt x="322999" y="65544"/>
                  </a:lnTo>
                  <a:lnTo>
                    <a:pt x="321254" y="37168"/>
                  </a:lnTo>
                  <a:lnTo>
                    <a:pt x="306443" y="14646"/>
                  </a:lnTo>
                  <a:lnTo>
                    <a:pt x="282742" y="1815"/>
                  </a:lnTo>
                  <a:lnTo>
                    <a:pt x="254330" y="2514"/>
                  </a:lnTo>
                  <a:close/>
                </a:path>
                <a:path w="323215" h="264795">
                  <a:moveTo>
                    <a:pt x="9423" y="0"/>
                  </a:moveTo>
                  <a:lnTo>
                    <a:pt x="0" y="444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0" name="object 21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595538" y="3373597"/>
            <a:ext cx="176360" cy="176361"/>
          </a:xfrm>
          <a:prstGeom prst="rect">
            <a:avLst/>
          </a:prstGeom>
        </p:spPr>
      </p:pic>
      <p:sp>
        <p:nvSpPr>
          <p:cNvPr id="211" name="object 211"/>
          <p:cNvSpPr/>
          <p:nvPr/>
        </p:nvSpPr>
        <p:spPr>
          <a:xfrm>
            <a:off x="6350134" y="379518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436"/>
                </a:lnTo>
              </a:path>
            </a:pathLst>
          </a:custGeom>
          <a:ln w="20955">
            <a:solidFill>
              <a:srgbClr val="3230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288311" y="323019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436"/>
                </a:lnTo>
              </a:path>
            </a:pathLst>
          </a:custGeom>
          <a:ln w="20955">
            <a:solidFill>
              <a:srgbClr val="3230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3" name="object 213"/>
          <p:cNvGrpSpPr/>
          <p:nvPr/>
        </p:nvGrpSpPr>
        <p:grpSpPr>
          <a:xfrm>
            <a:off x="5981170" y="3638177"/>
            <a:ext cx="121920" cy="121920"/>
            <a:chOff x="5981170" y="3638177"/>
            <a:chExt cx="121920" cy="121920"/>
          </a:xfrm>
        </p:grpSpPr>
        <p:sp>
          <p:nvSpPr>
            <p:cNvPr id="214" name="object 214"/>
            <p:cNvSpPr/>
            <p:nvPr/>
          </p:nvSpPr>
          <p:spPr>
            <a:xfrm>
              <a:off x="5991640" y="364865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50419" y="0"/>
                  </a:moveTo>
                  <a:lnTo>
                    <a:pt x="30796" y="3961"/>
                  </a:lnTo>
                  <a:lnTo>
                    <a:pt x="14770" y="14763"/>
                  </a:lnTo>
                  <a:lnTo>
                    <a:pt x="3963" y="30785"/>
                  </a:lnTo>
                  <a:lnTo>
                    <a:pt x="0" y="50406"/>
                  </a:lnTo>
                  <a:lnTo>
                    <a:pt x="3963" y="70033"/>
                  </a:lnTo>
                  <a:lnTo>
                    <a:pt x="14770" y="86059"/>
                  </a:lnTo>
                  <a:lnTo>
                    <a:pt x="30796" y="96863"/>
                  </a:lnTo>
                  <a:lnTo>
                    <a:pt x="50419" y="100825"/>
                  </a:lnTo>
                  <a:lnTo>
                    <a:pt x="70039" y="96863"/>
                  </a:lnTo>
                  <a:lnTo>
                    <a:pt x="86061" y="86059"/>
                  </a:lnTo>
                  <a:lnTo>
                    <a:pt x="96864" y="70033"/>
                  </a:lnTo>
                  <a:lnTo>
                    <a:pt x="100825" y="50406"/>
                  </a:lnTo>
                  <a:lnTo>
                    <a:pt x="96864" y="30785"/>
                  </a:lnTo>
                  <a:lnTo>
                    <a:pt x="86061" y="14763"/>
                  </a:lnTo>
                  <a:lnTo>
                    <a:pt x="70039" y="3961"/>
                  </a:lnTo>
                  <a:lnTo>
                    <a:pt x="50419" y="0"/>
                  </a:lnTo>
                  <a:close/>
                </a:path>
              </a:pathLst>
            </a:custGeom>
            <a:solidFill>
              <a:srgbClr val="FF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991648" y="3648655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50406" y="0"/>
                  </a:moveTo>
                  <a:lnTo>
                    <a:pt x="70033" y="3961"/>
                  </a:lnTo>
                  <a:lnTo>
                    <a:pt x="86059" y="14765"/>
                  </a:lnTo>
                  <a:lnTo>
                    <a:pt x="96863" y="30791"/>
                  </a:lnTo>
                  <a:lnTo>
                    <a:pt x="100825" y="50419"/>
                  </a:lnTo>
                  <a:lnTo>
                    <a:pt x="96863" y="70039"/>
                  </a:lnTo>
                  <a:lnTo>
                    <a:pt x="86059" y="86061"/>
                  </a:lnTo>
                  <a:lnTo>
                    <a:pt x="70033" y="96864"/>
                  </a:lnTo>
                  <a:lnTo>
                    <a:pt x="50406" y="100825"/>
                  </a:lnTo>
                  <a:lnTo>
                    <a:pt x="30785" y="96864"/>
                  </a:lnTo>
                  <a:lnTo>
                    <a:pt x="14763" y="86061"/>
                  </a:lnTo>
                  <a:lnTo>
                    <a:pt x="3961" y="70039"/>
                  </a:lnTo>
                  <a:lnTo>
                    <a:pt x="0" y="50419"/>
                  </a:lnTo>
                  <a:lnTo>
                    <a:pt x="3961" y="30791"/>
                  </a:lnTo>
                  <a:lnTo>
                    <a:pt x="14763" y="14765"/>
                  </a:lnTo>
                  <a:lnTo>
                    <a:pt x="30785" y="3961"/>
                  </a:lnTo>
                  <a:lnTo>
                    <a:pt x="50406" y="0"/>
                  </a:lnTo>
                  <a:close/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6" name="object 216"/>
          <p:cNvSpPr/>
          <p:nvPr/>
        </p:nvSpPr>
        <p:spPr>
          <a:xfrm>
            <a:off x="6168089" y="377469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0"/>
                </a:moveTo>
                <a:lnTo>
                  <a:pt x="25209" y="25209"/>
                </a:lnTo>
              </a:path>
            </a:pathLst>
          </a:custGeom>
          <a:ln w="20955">
            <a:solidFill>
              <a:srgbClr val="3230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672228" y="364865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209" y="0"/>
                </a:moveTo>
                <a:lnTo>
                  <a:pt x="0" y="25209"/>
                </a:lnTo>
              </a:path>
            </a:pathLst>
          </a:custGeom>
          <a:ln w="20955">
            <a:solidFill>
              <a:srgbClr val="3230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8" name="object 21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482846" y="4470937"/>
            <a:ext cx="977885" cy="833767"/>
          </a:xfrm>
          <a:prstGeom prst="rect">
            <a:avLst/>
          </a:prstGeom>
        </p:spPr>
      </p:pic>
      <p:grpSp>
        <p:nvGrpSpPr>
          <p:cNvPr id="219" name="object 219"/>
          <p:cNvGrpSpPr/>
          <p:nvPr/>
        </p:nvGrpSpPr>
        <p:grpSpPr>
          <a:xfrm>
            <a:off x="802387" y="2994817"/>
            <a:ext cx="825500" cy="820419"/>
            <a:chOff x="802387" y="2994817"/>
            <a:chExt cx="825500" cy="820419"/>
          </a:xfrm>
        </p:grpSpPr>
        <p:pic>
          <p:nvPicPr>
            <p:cNvPr id="220" name="object 22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68859" y="3292796"/>
              <a:ext cx="105711" cy="215844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1168122" y="3624063"/>
              <a:ext cx="383540" cy="180975"/>
            </a:xfrm>
            <a:custGeom>
              <a:avLst/>
              <a:gdLst/>
              <a:ahLst/>
              <a:cxnLst/>
              <a:rect l="l" t="t" r="r" b="b"/>
              <a:pathLst>
                <a:path w="383540" h="180975">
                  <a:moveTo>
                    <a:pt x="191582" y="0"/>
                  </a:moveTo>
                  <a:lnTo>
                    <a:pt x="127274" y="18372"/>
                  </a:lnTo>
                  <a:lnTo>
                    <a:pt x="86026" y="41678"/>
                  </a:lnTo>
                  <a:lnTo>
                    <a:pt x="50007" y="85382"/>
                  </a:lnTo>
                  <a:lnTo>
                    <a:pt x="1387" y="164947"/>
                  </a:lnTo>
                  <a:lnTo>
                    <a:pt x="0" y="171779"/>
                  </a:lnTo>
                  <a:lnTo>
                    <a:pt x="2917" y="177517"/>
                  </a:lnTo>
                  <a:lnTo>
                    <a:pt x="8588" y="180574"/>
                  </a:lnTo>
                  <a:lnTo>
                    <a:pt x="15459" y="179362"/>
                  </a:lnTo>
                  <a:lnTo>
                    <a:pt x="47955" y="163091"/>
                  </a:lnTo>
                  <a:lnTo>
                    <a:pt x="89180" y="147307"/>
                  </a:lnTo>
                  <a:lnTo>
                    <a:pt x="137576" y="135370"/>
                  </a:lnTo>
                  <a:lnTo>
                    <a:pt x="191582" y="130644"/>
                  </a:lnTo>
                  <a:lnTo>
                    <a:pt x="245596" y="135370"/>
                  </a:lnTo>
                  <a:lnTo>
                    <a:pt x="293995" y="147307"/>
                  </a:lnTo>
                  <a:lnTo>
                    <a:pt x="335222" y="163091"/>
                  </a:lnTo>
                  <a:lnTo>
                    <a:pt x="367718" y="179362"/>
                  </a:lnTo>
                  <a:lnTo>
                    <a:pt x="374589" y="180574"/>
                  </a:lnTo>
                  <a:lnTo>
                    <a:pt x="380260" y="177517"/>
                  </a:lnTo>
                  <a:lnTo>
                    <a:pt x="383178" y="171779"/>
                  </a:lnTo>
                  <a:lnTo>
                    <a:pt x="381790" y="164947"/>
                  </a:lnTo>
                  <a:lnTo>
                    <a:pt x="317834" y="81433"/>
                  </a:lnTo>
                  <a:lnTo>
                    <a:pt x="256254" y="31148"/>
                  </a:lnTo>
                  <a:lnTo>
                    <a:pt x="209890" y="6526"/>
                  </a:lnTo>
                  <a:lnTo>
                    <a:pt x="191582" y="0"/>
                  </a:lnTo>
                  <a:close/>
                </a:path>
              </a:pathLst>
            </a:custGeom>
            <a:solidFill>
              <a:srgbClr val="549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60993" y="3303094"/>
              <a:ext cx="85121" cy="195252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1102269" y="3055114"/>
              <a:ext cx="514984" cy="725170"/>
            </a:xfrm>
            <a:custGeom>
              <a:avLst/>
              <a:gdLst/>
              <a:ahLst/>
              <a:cxnLst/>
              <a:rect l="l" t="t" r="r" b="b"/>
              <a:pathLst>
                <a:path w="514984" h="725170">
                  <a:moveTo>
                    <a:pt x="514883" y="0"/>
                  </a:moveTo>
                  <a:lnTo>
                    <a:pt x="0" y="0"/>
                  </a:lnTo>
                  <a:lnTo>
                    <a:pt x="0" y="67208"/>
                  </a:lnTo>
                  <a:lnTo>
                    <a:pt x="3089" y="115357"/>
                  </a:lnTo>
                  <a:lnTo>
                    <a:pt x="12211" y="162338"/>
                  </a:lnTo>
                  <a:lnTo>
                    <a:pt x="27149" y="207611"/>
                  </a:lnTo>
                  <a:lnTo>
                    <a:pt x="47686" y="250635"/>
                  </a:lnTo>
                  <a:lnTo>
                    <a:pt x="73604" y="290870"/>
                  </a:lnTo>
                  <a:lnTo>
                    <a:pt x="135762" y="364672"/>
                  </a:lnTo>
                  <a:lnTo>
                    <a:pt x="161677" y="404903"/>
                  </a:lnTo>
                  <a:lnTo>
                    <a:pt x="182211" y="447925"/>
                  </a:lnTo>
                  <a:lnTo>
                    <a:pt x="197148" y="493197"/>
                  </a:lnTo>
                  <a:lnTo>
                    <a:pt x="206270" y="540178"/>
                  </a:lnTo>
                  <a:lnTo>
                    <a:pt x="209359" y="588327"/>
                  </a:lnTo>
                  <a:lnTo>
                    <a:pt x="209359" y="677075"/>
                  </a:lnTo>
                  <a:lnTo>
                    <a:pt x="213137" y="695791"/>
                  </a:lnTo>
                  <a:lnTo>
                    <a:pt x="223442" y="711074"/>
                  </a:lnTo>
                  <a:lnTo>
                    <a:pt x="238725" y="721378"/>
                  </a:lnTo>
                  <a:lnTo>
                    <a:pt x="257441" y="725157"/>
                  </a:lnTo>
                  <a:lnTo>
                    <a:pt x="276157" y="721378"/>
                  </a:lnTo>
                  <a:lnTo>
                    <a:pt x="291441" y="711074"/>
                  </a:lnTo>
                  <a:lnTo>
                    <a:pt x="301745" y="695791"/>
                  </a:lnTo>
                  <a:lnTo>
                    <a:pt x="305523" y="677075"/>
                  </a:lnTo>
                  <a:lnTo>
                    <a:pt x="305523" y="588327"/>
                  </a:lnTo>
                  <a:lnTo>
                    <a:pt x="308612" y="540178"/>
                  </a:lnTo>
                  <a:lnTo>
                    <a:pt x="317734" y="493197"/>
                  </a:lnTo>
                  <a:lnTo>
                    <a:pt x="332671" y="447925"/>
                  </a:lnTo>
                  <a:lnTo>
                    <a:pt x="353206" y="404903"/>
                  </a:lnTo>
                  <a:lnTo>
                    <a:pt x="379120" y="364672"/>
                  </a:lnTo>
                  <a:lnTo>
                    <a:pt x="441279" y="290870"/>
                  </a:lnTo>
                  <a:lnTo>
                    <a:pt x="467197" y="250635"/>
                  </a:lnTo>
                  <a:lnTo>
                    <a:pt x="487733" y="207611"/>
                  </a:lnTo>
                  <a:lnTo>
                    <a:pt x="502672" y="162338"/>
                  </a:lnTo>
                  <a:lnTo>
                    <a:pt x="511794" y="115357"/>
                  </a:lnTo>
                  <a:lnTo>
                    <a:pt x="514883" y="67208"/>
                  </a:lnTo>
                  <a:lnTo>
                    <a:pt x="514883" y="0"/>
                  </a:lnTo>
                  <a:close/>
                </a:path>
              </a:pathLst>
            </a:custGeom>
            <a:solidFill>
              <a:srgbClr val="87C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335572" y="3055109"/>
              <a:ext cx="281940" cy="725170"/>
            </a:xfrm>
            <a:custGeom>
              <a:avLst/>
              <a:gdLst/>
              <a:ahLst/>
              <a:cxnLst/>
              <a:rect l="l" t="t" r="r" b="b"/>
              <a:pathLst>
                <a:path w="281940" h="725170">
                  <a:moveTo>
                    <a:pt x="281584" y="0"/>
                  </a:moveTo>
                  <a:lnTo>
                    <a:pt x="233311" y="0"/>
                  </a:lnTo>
                  <a:lnTo>
                    <a:pt x="233311" y="67221"/>
                  </a:lnTo>
                  <a:lnTo>
                    <a:pt x="230222" y="115364"/>
                  </a:lnTo>
                  <a:lnTo>
                    <a:pt x="221100" y="162342"/>
                  </a:lnTo>
                  <a:lnTo>
                    <a:pt x="206162" y="207613"/>
                  </a:lnTo>
                  <a:lnTo>
                    <a:pt x="185625" y="250636"/>
                  </a:lnTo>
                  <a:lnTo>
                    <a:pt x="159707" y="290870"/>
                  </a:lnTo>
                  <a:lnTo>
                    <a:pt x="97548" y="364678"/>
                  </a:lnTo>
                  <a:lnTo>
                    <a:pt x="71631" y="404912"/>
                  </a:lnTo>
                  <a:lnTo>
                    <a:pt x="51093" y="447936"/>
                  </a:lnTo>
                  <a:lnTo>
                    <a:pt x="36153" y="493210"/>
                  </a:lnTo>
                  <a:lnTo>
                    <a:pt x="27029" y="540191"/>
                  </a:lnTo>
                  <a:lnTo>
                    <a:pt x="23939" y="588340"/>
                  </a:lnTo>
                  <a:lnTo>
                    <a:pt x="23939" y="677087"/>
                  </a:lnTo>
                  <a:lnTo>
                    <a:pt x="22211" y="689903"/>
                  </a:lnTo>
                  <a:lnTo>
                    <a:pt x="17337" y="701411"/>
                  </a:lnTo>
                  <a:lnTo>
                    <a:pt x="9778" y="711152"/>
                  </a:lnTo>
                  <a:lnTo>
                    <a:pt x="0" y="718667"/>
                  </a:lnTo>
                  <a:lnTo>
                    <a:pt x="7099" y="722782"/>
                  </a:lnTo>
                  <a:lnTo>
                    <a:pt x="15341" y="725169"/>
                  </a:lnTo>
                  <a:lnTo>
                    <a:pt x="24142" y="725169"/>
                  </a:lnTo>
                  <a:lnTo>
                    <a:pt x="64653" y="701411"/>
                  </a:lnTo>
                  <a:lnTo>
                    <a:pt x="72212" y="677087"/>
                  </a:lnTo>
                  <a:lnTo>
                    <a:pt x="72212" y="588340"/>
                  </a:lnTo>
                  <a:lnTo>
                    <a:pt x="75301" y="540191"/>
                  </a:lnTo>
                  <a:lnTo>
                    <a:pt x="84423" y="493210"/>
                  </a:lnTo>
                  <a:lnTo>
                    <a:pt x="99361" y="447936"/>
                  </a:lnTo>
                  <a:lnTo>
                    <a:pt x="119898" y="404912"/>
                  </a:lnTo>
                  <a:lnTo>
                    <a:pt x="145816" y="364678"/>
                  </a:lnTo>
                  <a:lnTo>
                    <a:pt x="207980" y="290870"/>
                  </a:lnTo>
                  <a:lnTo>
                    <a:pt x="233898" y="250636"/>
                  </a:lnTo>
                  <a:lnTo>
                    <a:pt x="254434" y="207613"/>
                  </a:lnTo>
                  <a:lnTo>
                    <a:pt x="269373" y="162342"/>
                  </a:lnTo>
                  <a:lnTo>
                    <a:pt x="278495" y="115364"/>
                  </a:lnTo>
                  <a:lnTo>
                    <a:pt x="281584" y="67221"/>
                  </a:lnTo>
                  <a:lnTo>
                    <a:pt x="281584" y="0"/>
                  </a:lnTo>
                  <a:close/>
                </a:path>
              </a:pathLst>
            </a:custGeom>
            <a:solidFill>
              <a:srgbClr val="6DA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102269" y="3005113"/>
              <a:ext cx="514984" cy="100330"/>
            </a:xfrm>
            <a:custGeom>
              <a:avLst/>
              <a:gdLst/>
              <a:ahLst/>
              <a:cxnLst/>
              <a:rect l="l" t="t" r="r" b="b"/>
              <a:pathLst>
                <a:path w="514984" h="100330">
                  <a:moveTo>
                    <a:pt x="257441" y="0"/>
                  </a:moveTo>
                  <a:lnTo>
                    <a:pt x="189005" y="1786"/>
                  </a:lnTo>
                  <a:lnTo>
                    <a:pt x="127507" y="6827"/>
                  </a:lnTo>
                  <a:lnTo>
                    <a:pt x="75404" y="14647"/>
                  </a:lnTo>
                  <a:lnTo>
                    <a:pt x="35149" y="24769"/>
                  </a:lnTo>
                  <a:lnTo>
                    <a:pt x="0" y="50012"/>
                  </a:lnTo>
                  <a:lnTo>
                    <a:pt x="9196" y="63307"/>
                  </a:lnTo>
                  <a:lnTo>
                    <a:pt x="75404" y="85370"/>
                  </a:lnTo>
                  <a:lnTo>
                    <a:pt x="127508" y="93187"/>
                  </a:lnTo>
                  <a:lnTo>
                    <a:pt x="189005" y="98227"/>
                  </a:lnTo>
                  <a:lnTo>
                    <a:pt x="257441" y="100012"/>
                  </a:lnTo>
                  <a:lnTo>
                    <a:pt x="325878" y="98227"/>
                  </a:lnTo>
                  <a:lnTo>
                    <a:pt x="387375" y="93187"/>
                  </a:lnTo>
                  <a:lnTo>
                    <a:pt x="439478" y="85370"/>
                  </a:lnTo>
                  <a:lnTo>
                    <a:pt x="479734" y="75252"/>
                  </a:lnTo>
                  <a:lnTo>
                    <a:pt x="514883" y="50012"/>
                  </a:lnTo>
                  <a:lnTo>
                    <a:pt x="505687" y="36716"/>
                  </a:lnTo>
                  <a:lnTo>
                    <a:pt x="439478" y="14647"/>
                  </a:lnTo>
                  <a:lnTo>
                    <a:pt x="387375" y="6827"/>
                  </a:lnTo>
                  <a:lnTo>
                    <a:pt x="325878" y="1786"/>
                  </a:lnTo>
                  <a:lnTo>
                    <a:pt x="257441" y="0"/>
                  </a:lnTo>
                  <a:close/>
                </a:path>
              </a:pathLst>
            </a:custGeom>
            <a:solidFill>
              <a:srgbClr val="FCE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57772" y="3635303"/>
              <a:ext cx="169803" cy="179632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91483" y="3635557"/>
              <a:ext cx="170164" cy="179378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51066" y="3321347"/>
              <a:ext cx="87533" cy="187431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1102456" y="3005295"/>
              <a:ext cx="514984" cy="775335"/>
            </a:xfrm>
            <a:custGeom>
              <a:avLst/>
              <a:gdLst/>
              <a:ahLst/>
              <a:cxnLst/>
              <a:rect l="l" t="t" r="r" b="b"/>
              <a:pathLst>
                <a:path w="514984" h="775335">
                  <a:moveTo>
                    <a:pt x="514515" y="49974"/>
                  </a:moveTo>
                  <a:lnTo>
                    <a:pt x="514515" y="93916"/>
                  </a:lnTo>
                  <a:lnTo>
                    <a:pt x="514593" y="112267"/>
                  </a:lnTo>
                  <a:lnTo>
                    <a:pt x="509769" y="173401"/>
                  </a:lnTo>
                  <a:lnTo>
                    <a:pt x="499778" y="221452"/>
                  </a:lnTo>
                  <a:lnTo>
                    <a:pt x="487387" y="257492"/>
                  </a:lnTo>
                  <a:lnTo>
                    <a:pt x="466928" y="300367"/>
                  </a:lnTo>
                  <a:lnTo>
                    <a:pt x="424840" y="361048"/>
                  </a:lnTo>
                  <a:lnTo>
                    <a:pt x="409905" y="377596"/>
                  </a:lnTo>
                  <a:lnTo>
                    <a:pt x="378846" y="414481"/>
                  </a:lnTo>
                  <a:lnTo>
                    <a:pt x="352947" y="454696"/>
                  </a:lnTo>
                  <a:lnTo>
                    <a:pt x="332425" y="497701"/>
                  </a:lnTo>
                  <a:lnTo>
                    <a:pt x="317498" y="542956"/>
                  </a:lnTo>
                  <a:lnTo>
                    <a:pt x="308382" y="589918"/>
                  </a:lnTo>
                  <a:lnTo>
                    <a:pt x="305295" y="638048"/>
                  </a:lnTo>
                  <a:lnTo>
                    <a:pt x="305295" y="726757"/>
                  </a:lnTo>
                  <a:lnTo>
                    <a:pt x="304319" y="736441"/>
                  </a:lnTo>
                  <a:lnTo>
                    <a:pt x="275951" y="771040"/>
                  </a:lnTo>
                  <a:lnTo>
                    <a:pt x="257251" y="774814"/>
                  </a:lnTo>
                  <a:lnTo>
                    <a:pt x="238551" y="771036"/>
                  </a:lnTo>
                  <a:lnTo>
                    <a:pt x="223280" y="760734"/>
                  </a:lnTo>
                  <a:lnTo>
                    <a:pt x="212983" y="745458"/>
                  </a:lnTo>
                  <a:lnTo>
                    <a:pt x="209207" y="726757"/>
                  </a:lnTo>
                  <a:lnTo>
                    <a:pt x="209207" y="638048"/>
                  </a:lnTo>
                  <a:lnTo>
                    <a:pt x="209142" y="631004"/>
                  </a:lnTo>
                  <a:lnTo>
                    <a:pt x="206285" y="590278"/>
                  </a:lnTo>
                  <a:lnTo>
                    <a:pt x="197049" y="543111"/>
                  </a:lnTo>
                  <a:lnTo>
                    <a:pt x="182092" y="497700"/>
                  </a:lnTo>
                  <a:lnTo>
                    <a:pt x="149274" y="434200"/>
                  </a:lnTo>
                  <a:lnTo>
                    <a:pt x="104597" y="377596"/>
                  </a:lnTo>
                  <a:lnTo>
                    <a:pt x="73543" y="340716"/>
                  </a:lnTo>
                  <a:lnTo>
                    <a:pt x="47648" y="300502"/>
                  </a:lnTo>
                  <a:lnTo>
                    <a:pt x="27128" y="257497"/>
                  </a:lnTo>
                  <a:lnTo>
                    <a:pt x="12202" y="212243"/>
                  </a:lnTo>
                  <a:lnTo>
                    <a:pt x="3086" y="165282"/>
                  </a:lnTo>
                  <a:lnTo>
                    <a:pt x="0" y="117157"/>
                  </a:lnTo>
                  <a:lnTo>
                    <a:pt x="0" y="49987"/>
                  </a:lnTo>
                </a:path>
                <a:path w="514984" h="775335">
                  <a:moveTo>
                    <a:pt x="133769" y="93853"/>
                  </a:moveTo>
                  <a:lnTo>
                    <a:pt x="162233" y="96454"/>
                  </a:lnTo>
                  <a:lnTo>
                    <a:pt x="192476" y="98375"/>
                  </a:lnTo>
                  <a:lnTo>
                    <a:pt x="224235" y="99566"/>
                  </a:lnTo>
                  <a:lnTo>
                    <a:pt x="257251" y="99974"/>
                  </a:lnTo>
                  <a:lnTo>
                    <a:pt x="325643" y="98188"/>
                  </a:lnTo>
                  <a:lnTo>
                    <a:pt x="387099" y="93150"/>
                  </a:lnTo>
                  <a:lnTo>
                    <a:pt x="439166" y="85334"/>
                  </a:lnTo>
                  <a:lnTo>
                    <a:pt x="479392" y="75217"/>
                  </a:lnTo>
                  <a:lnTo>
                    <a:pt x="514515" y="49987"/>
                  </a:lnTo>
                  <a:lnTo>
                    <a:pt x="505325" y="36697"/>
                  </a:lnTo>
                  <a:lnTo>
                    <a:pt x="439166" y="14639"/>
                  </a:lnTo>
                  <a:lnTo>
                    <a:pt x="387099" y="6824"/>
                  </a:lnTo>
                  <a:lnTo>
                    <a:pt x="325643" y="1785"/>
                  </a:lnTo>
                  <a:lnTo>
                    <a:pt x="257251" y="0"/>
                  </a:lnTo>
                  <a:lnTo>
                    <a:pt x="188863" y="1785"/>
                  </a:lnTo>
                  <a:lnTo>
                    <a:pt x="127412" y="6824"/>
                  </a:lnTo>
                  <a:lnTo>
                    <a:pt x="75347" y="14639"/>
                  </a:lnTo>
                  <a:lnTo>
                    <a:pt x="35122" y="24756"/>
                  </a:lnTo>
                  <a:lnTo>
                    <a:pt x="0" y="49987"/>
                  </a:lnTo>
                  <a:lnTo>
                    <a:pt x="5771" y="60565"/>
                  </a:lnTo>
                  <a:lnTo>
                    <a:pt x="22283" y="70370"/>
                  </a:lnTo>
                  <a:lnTo>
                    <a:pt x="48332" y="79165"/>
                  </a:lnTo>
                  <a:lnTo>
                    <a:pt x="82715" y="86715"/>
                  </a:lnTo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48232" y="3457596"/>
              <a:ext cx="79375" cy="149860"/>
            </a:xfrm>
            <a:custGeom>
              <a:avLst/>
              <a:gdLst/>
              <a:ahLst/>
              <a:cxnLst/>
              <a:rect l="l" t="t" r="r" b="b"/>
              <a:pathLst>
                <a:path w="79375" h="149860">
                  <a:moveTo>
                    <a:pt x="79082" y="0"/>
                  </a:moveTo>
                  <a:lnTo>
                    <a:pt x="0" y="355"/>
                  </a:lnTo>
                  <a:lnTo>
                    <a:pt x="0" y="149504"/>
                  </a:lnTo>
                  <a:lnTo>
                    <a:pt x="79082" y="149504"/>
                  </a:lnTo>
                  <a:lnTo>
                    <a:pt x="79082" y="0"/>
                  </a:lnTo>
                  <a:close/>
                </a:path>
              </a:pathLst>
            </a:custGeom>
            <a:solidFill>
              <a:srgbClr val="FFD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86232" y="3607103"/>
              <a:ext cx="100965" cy="198120"/>
            </a:xfrm>
            <a:custGeom>
              <a:avLst/>
              <a:gdLst/>
              <a:ahLst/>
              <a:cxnLst/>
              <a:rect l="l" t="t" r="r" b="b"/>
              <a:pathLst>
                <a:path w="100965" h="198120">
                  <a:moveTo>
                    <a:pt x="60096" y="0"/>
                  </a:moveTo>
                  <a:lnTo>
                    <a:pt x="0" y="0"/>
                  </a:lnTo>
                  <a:lnTo>
                    <a:pt x="0" y="101384"/>
                  </a:lnTo>
                  <a:lnTo>
                    <a:pt x="16211" y="109824"/>
                  </a:lnTo>
                  <a:lnTo>
                    <a:pt x="28994" y="122650"/>
                  </a:lnTo>
                  <a:lnTo>
                    <a:pt x="37376" y="138895"/>
                  </a:lnTo>
                  <a:lnTo>
                    <a:pt x="40386" y="157594"/>
                  </a:lnTo>
                  <a:lnTo>
                    <a:pt x="39297" y="168906"/>
                  </a:lnTo>
                  <a:lnTo>
                    <a:pt x="36174" y="179490"/>
                  </a:lnTo>
                  <a:lnTo>
                    <a:pt x="31229" y="189153"/>
                  </a:lnTo>
                  <a:lnTo>
                    <a:pt x="24676" y="197700"/>
                  </a:lnTo>
                  <a:lnTo>
                    <a:pt x="41160" y="197700"/>
                  </a:lnTo>
                  <a:lnTo>
                    <a:pt x="64252" y="193039"/>
                  </a:lnTo>
                  <a:lnTo>
                    <a:pt x="83108" y="180328"/>
                  </a:lnTo>
                  <a:lnTo>
                    <a:pt x="95821" y="161476"/>
                  </a:lnTo>
                  <a:lnTo>
                    <a:pt x="100482" y="138391"/>
                  </a:lnTo>
                  <a:lnTo>
                    <a:pt x="97472" y="119693"/>
                  </a:lnTo>
                  <a:lnTo>
                    <a:pt x="89090" y="103447"/>
                  </a:lnTo>
                  <a:lnTo>
                    <a:pt x="76307" y="90621"/>
                  </a:lnTo>
                  <a:lnTo>
                    <a:pt x="60096" y="82181"/>
                  </a:lnTo>
                  <a:lnTo>
                    <a:pt x="60096" y="0"/>
                  </a:lnTo>
                  <a:close/>
                </a:path>
              </a:pathLst>
            </a:custGeom>
            <a:solidFill>
              <a:srgbClr val="E2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12680" y="3005117"/>
              <a:ext cx="364490" cy="460375"/>
            </a:xfrm>
            <a:custGeom>
              <a:avLst/>
              <a:gdLst/>
              <a:ahLst/>
              <a:cxnLst/>
              <a:rect l="l" t="t" r="r" b="b"/>
              <a:pathLst>
                <a:path w="364490" h="460375">
                  <a:moveTo>
                    <a:pt x="174637" y="0"/>
                  </a:moveTo>
                  <a:lnTo>
                    <a:pt x="166375" y="183"/>
                  </a:lnTo>
                  <a:lnTo>
                    <a:pt x="158203" y="723"/>
                  </a:lnTo>
                  <a:lnTo>
                    <a:pt x="150127" y="1607"/>
                  </a:lnTo>
                  <a:lnTo>
                    <a:pt x="142151" y="2819"/>
                  </a:lnTo>
                  <a:lnTo>
                    <a:pt x="145262" y="7734"/>
                  </a:lnTo>
                  <a:lnTo>
                    <a:pt x="147688" y="13182"/>
                  </a:lnTo>
                  <a:lnTo>
                    <a:pt x="149275" y="19100"/>
                  </a:lnTo>
                  <a:lnTo>
                    <a:pt x="151286" y="32833"/>
                  </a:lnTo>
                  <a:lnTo>
                    <a:pt x="150123" y="46221"/>
                  </a:lnTo>
                  <a:lnTo>
                    <a:pt x="146050" y="58809"/>
                  </a:lnTo>
                  <a:lnTo>
                    <a:pt x="139331" y="70142"/>
                  </a:lnTo>
                  <a:lnTo>
                    <a:pt x="146142" y="81514"/>
                  </a:lnTo>
                  <a:lnTo>
                    <a:pt x="150280" y="94160"/>
                  </a:lnTo>
                  <a:lnTo>
                    <a:pt x="151477" y="107621"/>
                  </a:lnTo>
                  <a:lnTo>
                    <a:pt x="149466" y="121437"/>
                  </a:lnTo>
                  <a:lnTo>
                    <a:pt x="144339" y="134335"/>
                  </a:lnTo>
                  <a:lnTo>
                    <a:pt x="136636" y="145348"/>
                  </a:lnTo>
                  <a:lnTo>
                    <a:pt x="126813" y="154212"/>
                  </a:lnTo>
                  <a:lnTo>
                    <a:pt x="115328" y="160667"/>
                  </a:lnTo>
                  <a:lnTo>
                    <a:pt x="115540" y="173921"/>
                  </a:lnTo>
                  <a:lnTo>
                    <a:pt x="98450" y="210159"/>
                  </a:lnTo>
                  <a:lnTo>
                    <a:pt x="62460" y="227220"/>
                  </a:lnTo>
                  <a:lnTo>
                    <a:pt x="49288" y="227076"/>
                  </a:lnTo>
                  <a:lnTo>
                    <a:pt x="42839" y="238652"/>
                  </a:lnTo>
                  <a:lnTo>
                    <a:pt x="9931" y="261493"/>
                  </a:lnTo>
                  <a:lnTo>
                    <a:pt x="0" y="263258"/>
                  </a:lnTo>
                  <a:lnTo>
                    <a:pt x="12508" y="287701"/>
                  </a:lnTo>
                  <a:lnTo>
                    <a:pt x="28294" y="309933"/>
                  </a:lnTo>
                  <a:lnTo>
                    <a:pt x="47039" y="329638"/>
                  </a:lnTo>
                  <a:lnTo>
                    <a:pt x="68427" y="346494"/>
                  </a:lnTo>
                  <a:lnTo>
                    <a:pt x="68148" y="353783"/>
                  </a:lnTo>
                  <a:lnTo>
                    <a:pt x="76516" y="395234"/>
                  </a:lnTo>
                  <a:lnTo>
                    <a:pt x="99337" y="429083"/>
                  </a:lnTo>
                  <a:lnTo>
                    <a:pt x="133186" y="451905"/>
                  </a:lnTo>
                  <a:lnTo>
                    <a:pt x="174637" y="460273"/>
                  </a:lnTo>
                  <a:lnTo>
                    <a:pt x="216088" y="451905"/>
                  </a:lnTo>
                  <a:lnTo>
                    <a:pt x="249937" y="429083"/>
                  </a:lnTo>
                  <a:lnTo>
                    <a:pt x="272758" y="395234"/>
                  </a:lnTo>
                  <a:lnTo>
                    <a:pt x="281127" y="353783"/>
                  </a:lnTo>
                  <a:lnTo>
                    <a:pt x="280847" y="346494"/>
                  </a:lnTo>
                  <a:lnTo>
                    <a:pt x="300745" y="330984"/>
                  </a:lnTo>
                  <a:lnTo>
                    <a:pt x="333550" y="292826"/>
                  </a:lnTo>
                  <a:lnTo>
                    <a:pt x="353717" y="251712"/>
                  </a:lnTo>
                  <a:lnTo>
                    <a:pt x="362955" y="210998"/>
                  </a:lnTo>
                  <a:lnTo>
                    <a:pt x="364159" y="189522"/>
                  </a:lnTo>
                  <a:lnTo>
                    <a:pt x="357390" y="139138"/>
                  </a:lnTo>
                  <a:lnTo>
                    <a:pt x="338285" y="93865"/>
                  </a:lnTo>
                  <a:lnTo>
                    <a:pt x="308651" y="55508"/>
                  </a:lnTo>
                  <a:lnTo>
                    <a:pt x="270294" y="25874"/>
                  </a:lnTo>
                  <a:lnTo>
                    <a:pt x="225021" y="6769"/>
                  </a:lnTo>
                  <a:lnTo>
                    <a:pt x="174637" y="0"/>
                  </a:lnTo>
                  <a:close/>
                </a:path>
              </a:pathLst>
            </a:custGeom>
            <a:solidFill>
              <a:srgbClr val="EA9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39549" y="3005237"/>
              <a:ext cx="237490" cy="460375"/>
            </a:xfrm>
            <a:custGeom>
              <a:avLst/>
              <a:gdLst/>
              <a:ahLst/>
              <a:cxnLst/>
              <a:rect l="l" t="t" r="r" b="b"/>
              <a:pathLst>
                <a:path w="237490" h="460375">
                  <a:moveTo>
                    <a:pt x="52743" y="0"/>
                  </a:moveTo>
                  <a:lnTo>
                    <a:pt x="94069" y="20684"/>
                  </a:lnTo>
                  <a:lnTo>
                    <a:pt x="128868" y="50408"/>
                  </a:lnTo>
                  <a:lnTo>
                    <a:pt x="155614" y="87650"/>
                  </a:lnTo>
                  <a:lnTo>
                    <a:pt x="172780" y="130892"/>
                  </a:lnTo>
                  <a:lnTo>
                    <a:pt x="178841" y="178612"/>
                  </a:lnTo>
                  <a:lnTo>
                    <a:pt x="177637" y="200088"/>
                  </a:lnTo>
                  <a:lnTo>
                    <a:pt x="168399" y="240802"/>
                  </a:lnTo>
                  <a:lnTo>
                    <a:pt x="148232" y="281917"/>
                  </a:lnTo>
                  <a:lnTo>
                    <a:pt x="115432" y="320075"/>
                  </a:lnTo>
                  <a:lnTo>
                    <a:pt x="95542" y="335584"/>
                  </a:lnTo>
                  <a:lnTo>
                    <a:pt x="95808" y="342874"/>
                  </a:lnTo>
                  <a:lnTo>
                    <a:pt x="88403" y="381966"/>
                  </a:lnTo>
                  <a:lnTo>
                    <a:pt x="68078" y="414545"/>
                  </a:lnTo>
                  <a:lnTo>
                    <a:pt x="37665" y="437777"/>
                  </a:lnTo>
                  <a:lnTo>
                    <a:pt x="0" y="448830"/>
                  </a:lnTo>
                  <a:lnTo>
                    <a:pt x="11113" y="453647"/>
                  </a:lnTo>
                  <a:lnTo>
                    <a:pt x="22834" y="457198"/>
                  </a:lnTo>
                  <a:lnTo>
                    <a:pt x="35079" y="459394"/>
                  </a:lnTo>
                  <a:lnTo>
                    <a:pt x="47764" y="460146"/>
                  </a:lnTo>
                  <a:lnTo>
                    <a:pt x="89215" y="451778"/>
                  </a:lnTo>
                  <a:lnTo>
                    <a:pt x="123064" y="428956"/>
                  </a:lnTo>
                  <a:lnTo>
                    <a:pt x="145885" y="395107"/>
                  </a:lnTo>
                  <a:lnTo>
                    <a:pt x="154254" y="353656"/>
                  </a:lnTo>
                  <a:lnTo>
                    <a:pt x="153987" y="346367"/>
                  </a:lnTo>
                  <a:lnTo>
                    <a:pt x="173883" y="330859"/>
                  </a:lnTo>
                  <a:lnTo>
                    <a:pt x="206679" y="292705"/>
                  </a:lnTo>
                  <a:lnTo>
                    <a:pt x="226849" y="251585"/>
                  </a:lnTo>
                  <a:lnTo>
                    <a:pt x="236084" y="210871"/>
                  </a:lnTo>
                  <a:lnTo>
                    <a:pt x="237286" y="189395"/>
                  </a:lnTo>
                  <a:lnTo>
                    <a:pt x="230725" y="139786"/>
                  </a:lnTo>
                  <a:lnTo>
                    <a:pt x="212189" y="95103"/>
                  </a:lnTo>
                  <a:lnTo>
                    <a:pt x="183400" y="57064"/>
                  </a:lnTo>
                  <a:lnTo>
                    <a:pt x="146081" y="27388"/>
                  </a:lnTo>
                  <a:lnTo>
                    <a:pt x="101955" y="7793"/>
                  </a:lnTo>
                  <a:lnTo>
                    <a:pt x="52743" y="0"/>
                  </a:lnTo>
                  <a:close/>
                </a:path>
              </a:pathLst>
            </a:custGeom>
            <a:solidFill>
              <a:srgbClr val="B25E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12864" y="3005295"/>
              <a:ext cx="363855" cy="799465"/>
            </a:xfrm>
            <a:custGeom>
              <a:avLst/>
              <a:gdLst/>
              <a:ahLst/>
              <a:cxnLst/>
              <a:rect l="l" t="t" r="r" b="b"/>
              <a:pathLst>
                <a:path w="363855" h="799464">
                  <a:moveTo>
                    <a:pt x="214414" y="452272"/>
                  </a:moveTo>
                  <a:lnTo>
                    <a:pt x="214414" y="601713"/>
                  </a:lnTo>
                  <a:lnTo>
                    <a:pt x="135420" y="601713"/>
                  </a:lnTo>
                  <a:lnTo>
                    <a:pt x="135407" y="452627"/>
                  </a:lnTo>
                </a:path>
                <a:path w="363855" h="799464">
                  <a:moveTo>
                    <a:pt x="76085" y="740041"/>
                  </a:moveTo>
                  <a:lnTo>
                    <a:pt x="80740" y="763117"/>
                  </a:lnTo>
                  <a:lnTo>
                    <a:pt x="93435" y="781961"/>
                  </a:lnTo>
                  <a:lnTo>
                    <a:pt x="112267" y="794666"/>
                  </a:lnTo>
                  <a:lnTo>
                    <a:pt x="135331" y="799325"/>
                  </a:lnTo>
                  <a:lnTo>
                    <a:pt x="214502" y="799325"/>
                  </a:lnTo>
                  <a:lnTo>
                    <a:pt x="237561" y="794666"/>
                  </a:lnTo>
                  <a:lnTo>
                    <a:pt x="256393" y="781961"/>
                  </a:lnTo>
                  <a:lnTo>
                    <a:pt x="269091" y="763117"/>
                  </a:lnTo>
                  <a:lnTo>
                    <a:pt x="273748" y="740041"/>
                  </a:lnTo>
                  <a:lnTo>
                    <a:pt x="270742" y="721352"/>
                  </a:lnTo>
                  <a:lnTo>
                    <a:pt x="262372" y="705115"/>
                  </a:lnTo>
                  <a:lnTo>
                    <a:pt x="249606" y="692294"/>
                  </a:lnTo>
                  <a:lnTo>
                    <a:pt x="233413" y="683856"/>
                  </a:lnTo>
                  <a:lnTo>
                    <a:pt x="233413" y="601713"/>
                  </a:lnTo>
                  <a:lnTo>
                    <a:pt x="116420" y="601713"/>
                  </a:lnTo>
                  <a:lnTo>
                    <a:pt x="116420" y="683856"/>
                  </a:lnTo>
                  <a:lnTo>
                    <a:pt x="100228" y="692294"/>
                  </a:lnTo>
                  <a:lnTo>
                    <a:pt x="87461" y="705115"/>
                  </a:lnTo>
                  <a:lnTo>
                    <a:pt x="79091" y="721352"/>
                  </a:lnTo>
                  <a:lnTo>
                    <a:pt x="76085" y="740041"/>
                  </a:lnTo>
                  <a:close/>
                </a:path>
                <a:path w="363855" h="799464">
                  <a:moveTo>
                    <a:pt x="149123" y="19100"/>
                  </a:moveTo>
                  <a:lnTo>
                    <a:pt x="151134" y="32824"/>
                  </a:lnTo>
                  <a:lnTo>
                    <a:pt x="149972" y="46204"/>
                  </a:lnTo>
                  <a:lnTo>
                    <a:pt x="145903" y="58786"/>
                  </a:lnTo>
                  <a:lnTo>
                    <a:pt x="139191" y="70116"/>
                  </a:lnTo>
                  <a:lnTo>
                    <a:pt x="145995" y="81481"/>
                  </a:lnTo>
                  <a:lnTo>
                    <a:pt x="150129" y="94122"/>
                  </a:lnTo>
                  <a:lnTo>
                    <a:pt x="151325" y="107578"/>
                  </a:lnTo>
                  <a:lnTo>
                    <a:pt x="149313" y="121386"/>
                  </a:lnTo>
                  <a:lnTo>
                    <a:pt x="144191" y="134275"/>
                  </a:lnTo>
                  <a:lnTo>
                    <a:pt x="136498" y="145281"/>
                  </a:lnTo>
                  <a:lnTo>
                    <a:pt x="126687" y="154144"/>
                  </a:lnTo>
                  <a:lnTo>
                    <a:pt x="115214" y="160604"/>
                  </a:lnTo>
                  <a:lnTo>
                    <a:pt x="115426" y="173850"/>
                  </a:lnTo>
                  <a:lnTo>
                    <a:pt x="98361" y="210070"/>
                  </a:lnTo>
                  <a:lnTo>
                    <a:pt x="62387" y="227119"/>
                  </a:lnTo>
                  <a:lnTo>
                    <a:pt x="49225" y="226974"/>
                  </a:lnTo>
                  <a:lnTo>
                    <a:pt x="42792" y="238550"/>
                  </a:lnTo>
                  <a:lnTo>
                    <a:pt x="9918" y="261378"/>
                  </a:lnTo>
                  <a:lnTo>
                    <a:pt x="0" y="263143"/>
                  </a:lnTo>
                  <a:lnTo>
                    <a:pt x="12494" y="287577"/>
                  </a:lnTo>
                  <a:lnTo>
                    <a:pt x="28260" y="309800"/>
                  </a:lnTo>
                  <a:lnTo>
                    <a:pt x="46984" y="329495"/>
                  </a:lnTo>
                  <a:lnTo>
                    <a:pt x="68351" y="346341"/>
                  </a:lnTo>
                  <a:lnTo>
                    <a:pt x="68186" y="348754"/>
                  </a:lnTo>
                  <a:lnTo>
                    <a:pt x="68071" y="351167"/>
                  </a:lnTo>
                  <a:lnTo>
                    <a:pt x="68071" y="353618"/>
                  </a:lnTo>
                  <a:lnTo>
                    <a:pt x="76433" y="395053"/>
                  </a:lnTo>
                  <a:lnTo>
                    <a:pt x="99234" y="428890"/>
                  </a:lnTo>
                  <a:lnTo>
                    <a:pt x="133051" y="451704"/>
                  </a:lnTo>
                  <a:lnTo>
                    <a:pt x="174459" y="460070"/>
                  </a:lnTo>
                  <a:lnTo>
                    <a:pt x="215873" y="451704"/>
                  </a:lnTo>
                  <a:lnTo>
                    <a:pt x="249689" y="428890"/>
                  </a:lnTo>
                  <a:lnTo>
                    <a:pt x="272488" y="395053"/>
                  </a:lnTo>
                  <a:lnTo>
                    <a:pt x="280847" y="353618"/>
                  </a:lnTo>
                  <a:lnTo>
                    <a:pt x="280847" y="351167"/>
                  </a:lnTo>
                  <a:lnTo>
                    <a:pt x="280733" y="348754"/>
                  </a:lnTo>
                  <a:lnTo>
                    <a:pt x="280568" y="346341"/>
                  </a:lnTo>
                  <a:lnTo>
                    <a:pt x="300445" y="330836"/>
                  </a:lnTo>
                  <a:lnTo>
                    <a:pt x="333208" y="292695"/>
                  </a:lnTo>
                  <a:lnTo>
                    <a:pt x="353359" y="251594"/>
                  </a:lnTo>
                  <a:lnTo>
                    <a:pt x="362589" y="210899"/>
                  </a:lnTo>
                  <a:lnTo>
                    <a:pt x="363791" y="189433"/>
                  </a:lnTo>
                  <a:lnTo>
                    <a:pt x="357028" y="139073"/>
                  </a:lnTo>
                  <a:lnTo>
                    <a:pt x="337943" y="93821"/>
                  </a:lnTo>
                  <a:lnTo>
                    <a:pt x="308340" y="55483"/>
                  </a:lnTo>
                  <a:lnTo>
                    <a:pt x="270022" y="25862"/>
                  </a:lnTo>
                  <a:lnTo>
                    <a:pt x="224794" y="6766"/>
                  </a:lnTo>
                  <a:lnTo>
                    <a:pt x="174459" y="0"/>
                  </a:lnTo>
                  <a:lnTo>
                    <a:pt x="166207" y="183"/>
                  </a:lnTo>
                  <a:lnTo>
                    <a:pt x="158045" y="723"/>
                  </a:lnTo>
                  <a:lnTo>
                    <a:pt x="149978" y="1607"/>
                  </a:lnTo>
                  <a:lnTo>
                    <a:pt x="142011" y="2819"/>
                  </a:lnTo>
                  <a:lnTo>
                    <a:pt x="145110" y="7734"/>
                  </a:lnTo>
                  <a:lnTo>
                    <a:pt x="147535" y="13182"/>
                  </a:lnTo>
                  <a:lnTo>
                    <a:pt x="149123" y="19100"/>
                  </a:lnTo>
                  <a:close/>
                </a:path>
              </a:pathLst>
            </a:custGeom>
            <a:ln w="20955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6" name="群組 195"/>
          <p:cNvGrpSpPr/>
          <p:nvPr/>
        </p:nvGrpSpPr>
        <p:grpSpPr>
          <a:xfrm>
            <a:off x="648006" y="641106"/>
            <a:ext cx="383540" cy="383540"/>
            <a:chOff x="648006" y="641106"/>
            <a:chExt cx="383540" cy="383540"/>
          </a:xfrm>
        </p:grpSpPr>
        <p:sp>
          <p:nvSpPr>
            <p:cNvPr id="235" name="object 4"/>
            <p:cNvSpPr/>
            <p:nvPr/>
          </p:nvSpPr>
          <p:spPr>
            <a:xfrm>
              <a:off x="648006" y="641106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37" name="object 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58844" y="724808"/>
              <a:ext cx="161709" cy="215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663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73" y="1266178"/>
            <a:ext cx="6715125" cy="544830"/>
            <a:chOff x="422473" y="1266178"/>
            <a:chExt cx="6715125" cy="544830"/>
          </a:xfrm>
        </p:grpSpPr>
        <p:sp>
          <p:nvSpPr>
            <p:cNvPr id="3" name="object 3"/>
            <p:cNvSpPr/>
            <p:nvPr/>
          </p:nvSpPr>
          <p:spPr>
            <a:xfrm>
              <a:off x="431998" y="1275703"/>
              <a:ext cx="6696075" cy="525780"/>
            </a:xfrm>
            <a:custGeom>
              <a:avLst/>
              <a:gdLst/>
              <a:ahLst/>
              <a:cxnLst/>
              <a:rect l="l" t="t" r="r" b="b"/>
              <a:pathLst>
                <a:path w="6696075" h="52578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6479997" y="525602"/>
                  </a:lnTo>
                  <a:lnTo>
                    <a:pt x="6529527" y="519897"/>
                  </a:lnTo>
                  <a:lnTo>
                    <a:pt x="6574993" y="503646"/>
                  </a:lnTo>
                  <a:lnTo>
                    <a:pt x="6615099" y="478148"/>
                  </a:lnTo>
                  <a:lnTo>
                    <a:pt x="6648548" y="444697"/>
                  </a:lnTo>
                  <a:lnTo>
                    <a:pt x="6674045" y="404591"/>
                  </a:lnTo>
                  <a:lnTo>
                    <a:pt x="6690294" y="359126"/>
                  </a:lnTo>
                  <a:lnTo>
                    <a:pt x="6695998" y="30960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1998" y="1275703"/>
              <a:ext cx="1591310" cy="525780"/>
            </a:xfrm>
            <a:custGeom>
              <a:avLst/>
              <a:gdLst/>
              <a:ahLst/>
              <a:cxnLst/>
              <a:rect l="l" t="t" r="r" b="b"/>
              <a:pathLst>
                <a:path w="1591310" h="525780">
                  <a:moveTo>
                    <a:pt x="1591195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1591195" y="525602"/>
                  </a:lnTo>
                  <a:lnTo>
                    <a:pt x="1591195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34877" y="1415567"/>
            <a:ext cx="3898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紙張</a:t>
            </a:r>
            <a:endParaRPr sz="1400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2473" y="2800175"/>
            <a:ext cx="6715125" cy="544830"/>
            <a:chOff x="422473" y="2800175"/>
            <a:chExt cx="6715125" cy="544830"/>
          </a:xfrm>
        </p:grpSpPr>
        <p:sp>
          <p:nvSpPr>
            <p:cNvPr id="7" name="object 7"/>
            <p:cNvSpPr/>
            <p:nvPr/>
          </p:nvSpPr>
          <p:spPr>
            <a:xfrm>
              <a:off x="431998" y="2809700"/>
              <a:ext cx="6696075" cy="525780"/>
            </a:xfrm>
            <a:custGeom>
              <a:avLst/>
              <a:gdLst/>
              <a:ahLst/>
              <a:cxnLst/>
              <a:rect l="l" t="t" r="r" b="b"/>
              <a:pathLst>
                <a:path w="6696075" h="52577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6479997" y="525602"/>
                  </a:lnTo>
                  <a:lnTo>
                    <a:pt x="6529527" y="519897"/>
                  </a:lnTo>
                  <a:lnTo>
                    <a:pt x="6574993" y="503646"/>
                  </a:lnTo>
                  <a:lnTo>
                    <a:pt x="6615099" y="478148"/>
                  </a:lnTo>
                  <a:lnTo>
                    <a:pt x="6648548" y="444697"/>
                  </a:lnTo>
                  <a:lnTo>
                    <a:pt x="6674045" y="404591"/>
                  </a:lnTo>
                  <a:lnTo>
                    <a:pt x="6690294" y="359126"/>
                  </a:lnTo>
                  <a:lnTo>
                    <a:pt x="6695998" y="30960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998" y="2809700"/>
              <a:ext cx="1591310" cy="525780"/>
            </a:xfrm>
            <a:custGeom>
              <a:avLst/>
              <a:gdLst/>
              <a:ahLst/>
              <a:cxnLst/>
              <a:rect l="l" t="t" r="r" b="b"/>
              <a:pathLst>
                <a:path w="1591310" h="525779">
                  <a:moveTo>
                    <a:pt x="1591195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1591195" y="525602"/>
                  </a:lnTo>
                  <a:lnTo>
                    <a:pt x="1591195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34877" y="2949567"/>
            <a:ext cx="3898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膠樽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2473" y="4334177"/>
            <a:ext cx="6715125" cy="544830"/>
            <a:chOff x="422473" y="4334177"/>
            <a:chExt cx="6715125" cy="544830"/>
          </a:xfrm>
        </p:grpSpPr>
        <p:sp>
          <p:nvSpPr>
            <p:cNvPr id="11" name="object 11"/>
            <p:cNvSpPr/>
            <p:nvPr/>
          </p:nvSpPr>
          <p:spPr>
            <a:xfrm>
              <a:off x="431998" y="4343702"/>
              <a:ext cx="6696075" cy="525780"/>
            </a:xfrm>
            <a:custGeom>
              <a:avLst/>
              <a:gdLst/>
              <a:ahLst/>
              <a:cxnLst/>
              <a:rect l="l" t="t" r="r" b="b"/>
              <a:pathLst>
                <a:path w="6696075" h="52577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6479997" y="525602"/>
                  </a:lnTo>
                  <a:lnTo>
                    <a:pt x="6529527" y="519897"/>
                  </a:lnTo>
                  <a:lnTo>
                    <a:pt x="6574993" y="503646"/>
                  </a:lnTo>
                  <a:lnTo>
                    <a:pt x="6615099" y="478148"/>
                  </a:lnTo>
                  <a:lnTo>
                    <a:pt x="6648548" y="444697"/>
                  </a:lnTo>
                  <a:lnTo>
                    <a:pt x="6674045" y="404591"/>
                  </a:lnTo>
                  <a:lnTo>
                    <a:pt x="6690294" y="359126"/>
                  </a:lnTo>
                  <a:lnTo>
                    <a:pt x="6695998" y="30960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1998" y="4343702"/>
              <a:ext cx="1591310" cy="525780"/>
            </a:xfrm>
            <a:custGeom>
              <a:avLst/>
              <a:gdLst/>
              <a:ahLst/>
              <a:cxnLst/>
              <a:rect l="l" t="t" r="r" b="b"/>
              <a:pathLst>
                <a:path w="1591310" h="525779">
                  <a:moveTo>
                    <a:pt x="1591195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1591195" y="525602"/>
                  </a:lnTo>
                  <a:lnTo>
                    <a:pt x="1591195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3754" y="4483568"/>
            <a:ext cx="572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玻璃樽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22473" y="5868179"/>
            <a:ext cx="6715125" cy="544830"/>
            <a:chOff x="422473" y="5868179"/>
            <a:chExt cx="6715125" cy="544830"/>
          </a:xfrm>
        </p:grpSpPr>
        <p:sp>
          <p:nvSpPr>
            <p:cNvPr id="15" name="object 15"/>
            <p:cNvSpPr/>
            <p:nvPr/>
          </p:nvSpPr>
          <p:spPr>
            <a:xfrm>
              <a:off x="431998" y="5877704"/>
              <a:ext cx="6696075" cy="525780"/>
            </a:xfrm>
            <a:custGeom>
              <a:avLst/>
              <a:gdLst/>
              <a:ahLst/>
              <a:cxnLst/>
              <a:rect l="l" t="t" r="r" b="b"/>
              <a:pathLst>
                <a:path w="6696075" h="52577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6479997" y="525602"/>
                  </a:lnTo>
                  <a:lnTo>
                    <a:pt x="6529527" y="519897"/>
                  </a:lnTo>
                  <a:lnTo>
                    <a:pt x="6574993" y="503646"/>
                  </a:lnTo>
                  <a:lnTo>
                    <a:pt x="6615099" y="478148"/>
                  </a:lnTo>
                  <a:lnTo>
                    <a:pt x="6648548" y="444697"/>
                  </a:lnTo>
                  <a:lnTo>
                    <a:pt x="6674045" y="404591"/>
                  </a:lnTo>
                  <a:lnTo>
                    <a:pt x="6690294" y="359126"/>
                  </a:lnTo>
                  <a:lnTo>
                    <a:pt x="6695998" y="30960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1998" y="5877704"/>
              <a:ext cx="1591310" cy="525780"/>
            </a:xfrm>
            <a:custGeom>
              <a:avLst/>
              <a:gdLst/>
              <a:ahLst/>
              <a:cxnLst/>
              <a:rect l="l" t="t" r="r" b="b"/>
              <a:pathLst>
                <a:path w="1591310" h="525779">
                  <a:moveTo>
                    <a:pt x="1591195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1591195" y="525602"/>
                  </a:lnTo>
                  <a:lnTo>
                    <a:pt x="1591195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43754" y="6017567"/>
            <a:ext cx="5721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充電池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22473" y="7402176"/>
            <a:ext cx="6715125" cy="544830"/>
            <a:chOff x="422473" y="7402176"/>
            <a:chExt cx="6715125" cy="544830"/>
          </a:xfrm>
        </p:grpSpPr>
        <p:sp>
          <p:nvSpPr>
            <p:cNvPr id="19" name="object 19"/>
            <p:cNvSpPr/>
            <p:nvPr/>
          </p:nvSpPr>
          <p:spPr>
            <a:xfrm>
              <a:off x="431998" y="7411701"/>
              <a:ext cx="6696075" cy="525780"/>
            </a:xfrm>
            <a:custGeom>
              <a:avLst/>
              <a:gdLst/>
              <a:ahLst/>
              <a:cxnLst/>
              <a:rect l="l" t="t" r="r" b="b"/>
              <a:pathLst>
                <a:path w="6696075" h="52577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6479997" y="525602"/>
                  </a:lnTo>
                  <a:lnTo>
                    <a:pt x="6529527" y="519897"/>
                  </a:lnTo>
                  <a:lnTo>
                    <a:pt x="6574993" y="503646"/>
                  </a:lnTo>
                  <a:lnTo>
                    <a:pt x="6615099" y="478148"/>
                  </a:lnTo>
                  <a:lnTo>
                    <a:pt x="6648548" y="444697"/>
                  </a:lnTo>
                  <a:lnTo>
                    <a:pt x="6674045" y="404591"/>
                  </a:lnTo>
                  <a:lnTo>
                    <a:pt x="6690294" y="359126"/>
                  </a:lnTo>
                  <a:lnTo>
                    <a:pt x="6695998" y="30960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1998" y="7411701"/>
              <a:ext cx="1591310" cy="525780"/>
            </a:xfrm>
            <a:custGeom>
              <a:avLst/>
              <a:gdLst/>
              <a:ahLst/>
              <a:cxnLst/>
              <a:rect l="l" t="t" r="r" b="b"/>
              <a:pathLst>
                <a:path w="1591310" h="525779">
                  <a:moveTo>
                    <a:pt x="1591195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1591195" y="525602"/>
                  </a:lnTo>
                  <a:lnTo>
                    <a:pt x="1591195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52632" y="7551567"/>
            <a:ext cx="754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四電一腦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22473" y="2033176"/>
            <a:ext cx="6715125" cy="544830"/>
            <a:chOff x="422473" y="2033176"/>
            <a:chExt cx="6715125" cy="544830"/>
          </a:xfrm>
        </p:grpSpPr>
        <p:sp>
          <p:nvSpPr>
            <p:cNvPr id="23" name="object 23"/>
            <p:cNvSpPr/>
            <p:nvPr/>
          </p:nvSpPr>
          <p:spPr>
            <a:xfrm>
              <a:off x="431998" y="2042701"/>
              <a:ext cx="6696075" cy="525780"/>
            </a:xfrm>
            <a:custGeom>
              <a:avLst/>
              <a:gdLst/>
              <a:ahLst/>
              <a:cxnLst/>
              <a:rect l="l" t="t" r="r" b="b"/>
              <a:pathLst>
                <a:path w="6696075" h="52578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6479997" y="525602"/>
                  </a:lnTo>
                  <a:lnTo>
                    <a:pt x="6529527" y="519897"/>
                  </a:lnTo>
                  <a:lnTo>
                    <a:pt x="6574993" y="503646"/>
                  </a:lnTo>
                  <a:lnTo>
                    <a:pt x="6615099" y="478148"/>
                  </a:lnTo>
                  <a:lnTo>
                    <a:pt x="6648548" y="444697"/>
                  </a:lnTo>
                  <a:lnTo>
                    <a:pt x="6674045" y="404591"/>
                  </a:lnTo>
                  <a:lnTo>
                    <a:pt x="6690294" y="359126"/>
                  </a:lnTo>
                  <a:lnTo>
                    <a:pt x="6695998" y="30960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1998" y="2042701"/>
              <a:ext cx="1591310" cy="525780"/>
            </a:xfrm>
            <a:custGeom>
              <a:avLst/>
              <a:gdLst/>
              <a:ahLst/>
              <a:cxnLst/>
              <a:rect l="l" t="t" r="r" b="b"/>
              <a:pathLst>
                <a:path w="1591310" h="525780">
                  <a:moveTo>
                    <a:pt x="1591195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1591195" y="525602"/>
                  </a:lnTo>
                  <a:lnTo>
                    <a:pt x="1591195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34877" y="2182567"/>
            <a:ext cx="3898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金屬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22473" y="3567178"/>
            <a:ext cx="6715125" cy="544830"/>
            <a:chOff x="422473" y="3567178"/>
            <a:chExt cx="6715125" cy="544830"/>
          </a:xfrm>
        </p:grpSpPr>
        <p:sp>
          <p:nvSpPr>
            <p:cNvPr id="27" name="object 27"/>
            <p:cNvSpPr/>
            <p:nvPr/>
          </p:nvSpPr>
          <p:spPr>
            <a:xfrm>
              <a:off x="431998" y="3576703"/>
              <a:ext cx="6696075" cy="525780"/>
            </a:xfrm>
            <a:custGeom>
              <a:avLst/>
              <a:gdLst/>
              <a:ahLst/>
              <a:cxnLst/>
              <a:rect l="l" t="t" r="r" b="b"/>
              <a:pathLst>
                <a:path w="6696075" h="52577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6479997" y="525602"/>
                  </a:lnTo>
                  <a:lnTo>
                    <a:pt x="6529527" y="519897"/>
                  </a:lnTo>
                  <a:lnTo>
                    <a:pt x="6574993" y="503646"/>
                  </a:lnTo>
                  <a:lnTo>
                    <a:pt x="6615099" y="478148"/>
                  </a:lnTo>
                  <a:lnTo>
                    <a:pt x="6648548" y="444697"/>
                  </a:lnTo>
                  <a:lnTo>
                    <a:pt x="6674045" y="404591"/>
                  </a:lnTo>
                  <a:lnTo>
                    <a:pt x="6690294" y="359126"/>
                  </a:lnTo>
                  <a:lnTo>
                    <a:pt x="6695998" y="30960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1998" y="3576703"/>
              <a:ext cx="1591310" cy="525780"/>
            </a:xfrm>
            <a:custGeom>
              <a:avLst/>
              <a:gdLst/>
              <a:ahLst/>
              <a:cxnLst/>
              <a:rect l="l" t="t" r="r" b="b"/>
              <a:pathLst>
                <a:path w="1591310" h="525779">
                  <a:moveTo>
                    <a:pt x="1591195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1591195" y="525602"/>
                  </a:lnTo>
                  <a:lnTo>
                    <a:pt x="1591195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52632" y="3716568"/>
            <a:ext cx="754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其他塑膠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22473" y="5101175"/>
            <a:ext cx="6715125" cy="544830"/>
            <a:chOff x="422473" y="5101175"/>
            <a:chExt cx="6715125" cy="544830"/>
          </a:xfrm>
        </p:grpSpPr>
        <p:sp>
          <p:nvSpPr>
            <p:cNvPr id="31" name="object 31"/>
            <p:cNvSpPr/>
            <p:nvPr/>
          </p:nvSpPr>
          <p:spPr>
            <a:xfrm>
              <a:off x="431998" y="5110700"/>
              <a:ext cx="6696075" cy="525780"/>
            </a:xfrm>
            <a:custGeom>
              <a:avLst/>
              <a:gdLst/>
              <a:ahLst/>
              <a:cxnLst/>
              <a:rect l="l" t="t" r="r" b="b"/>
              <a:pathLst>
                <a:path w="6696075" h="52577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6479997" y="525602"/>
                  </a:lnTo>
                  <a:lnTo>
                    <a:pt x="6529527" y="519897"/>
                  </a:lnTo>
                  <a:lnTo>
                    <a:pt x="6574993" y="503646"/>
                  </a:lnTo>
                  <a:lnTo>
                    <a:pt x="6615099" y="478148"/>
                  </a:lnTo>
                  <a:lnTo>
                    <a:pt x="6648548" y="444697"/>
                  </a:lnTo>
                  <a:lnTo>
                    <a:pt x="6674045" y="404591"/>
                  </a:lnTo>
                  <a:lnTo>
                    <a:pt x="6690294" y="359126"/>
                  </a:lnTo>
                  <a:lnTo>
                    <a:pt x="6695998" y="30960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1998" y="5110700"/>
              <a:ext cx="1591310" cy="525780"/>
            </a:xfrm>
            <a:custGeom>
              <a:avLst/>
              <a:gdLst/>
              <a:ahLst/>
              <a:cxnLst/>
              <a:rect l="l" t="t" r="r" b="b"/>
              <a:pathLst>
                <a:path w="1591310" h="525779">
                  <a:moveTo>
                    <a:pt x="1591195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1591195" y="525602"/>
                  </a:lnTo>
                  <a:lnTo>
                    <a:pt x="1591195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70387" y="5250567"/>
            <a:ext cx="1118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慳電膽及光管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2473" y="6635177"/>
            <a:ext cx="6715125" cy="544830"/>
            <a:chOff x="422473" y="6635177"/>
            <a:chExt cx="6715125" cy="544830"/>
          </a:xfrm>
        </p:grpSpPr>
        <p:sp>
          <p:nvSpPr>
            <p:cNvPr id="35" name="object 35"/>
            <p:cNvSpPr/>
            <p:nvPr/>
          </p:nvSpPr>
          <p:spPr>
            <a:xfrm>
              <a:off x="431998" y="6644702"/>
              <a:ext cx="6696075" cy="525780"/>
            </a:xfrm>
            <a:custGeom>
              <a:avLst/>
              <a:gdLst/>
              <a:ahLst/>
              <a:cxnLst/>
              <a:rect l="l" t="t" r="r" b="b"/>
              <a:pathLst>
                <a:path w="6696075" h="52577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6479997" y="525602"/>
                  </a:lnTo>
                  <a:lnTo>
                    <a:pt x="6529527" y="519897"/>
                  </a:lnTo>
                  <a:lnTo>
                    <a:pt x="6574993" y="503646"/>
                  </a:lnTo>
                  <a:lnTo>
                    <a:pt x="6615099" y="478148"/>
                  </a:lnTo>
                  <a:lnTo>
                    <a:pt x="6648548" y="444697"/>
                  </a:lnTo>
                  <a:lnTo>
                    <a:pt x="6674045" y="404591"/>
                  </a:lnTo>
                  <a:lnTo>
                    <a:pt x="6690294" y="359126"/>
                  </a:lnTo>
                  <a:lnTo>
                    <a:pt x="6695998" y="30960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1998" y="6644702"/>
              <a:ext cx="1591310" cy="525780"/>
            </a:xfrm>
            <a:custGeom>
              <a:avLst/>
              <a:gdLst/>
              <a:ahLst/>
              <a:cxnLst/>
              <a:rect l="l" t="t" r="r" b="b"/>
              <a:pathLst>
                <a:path w="1591310" h="525779">
                  <a:moveTo>
                    <a:pt x="1591195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1591195" y="525602"/>
                  </a:lnTo>
                  <a:lnTo>
                    <a:pt x="1591195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52632" y="6784567"/>
            <a:ext cx="754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小型電器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22473" y="8169179"/>
            <a:ext cx="6715125" cy="544830"/>
            <a:chOff x="422473" y="8169179"/>
            <a:chExt cx="6715125" cy="544830"/>
          </a:xfrm>
        </p:grpSpPr>
        <p:sp>
          <p:nvSpPr>
            <p:cNvPr id="39" name="object 39"/>
            <p:cNvSpPr/>
            <p:nvPr/>
          </p:nvSpPr>
          <p:spPr>
            <a:xfrm>
              <a:off x="431998" y="8178704"/>
              <a:ext cx="6696075" cy="525780"/>
            </a:xfrm>
            <a:custGeom>
              <a:avLst/>
              <a:gdLst/>
              <a:ahLst/>
              <a:cxnLst/>
              <a:rect l="l" t="t" r="r" b="b"/>
              <a:pathLst>
                <a:path w="6696075" h="52577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6479997" y="525602"/>
                  </a:lnTo>
                  <a:lnTo>
                    <a:pt x="6529527" y="519897"/>
                  </a:lnTo>
                  <a:lnTo>
                    <a:pt x="6574993" y="503646"/>
                  </a:lnTo>
                  <a:lnTo>
                    <a:pt x="6615099" y="478148"/>
                  </a:lnTo>
                  <a:lnTo>
                    <a:pt x="6648548" y="444697"/>
                  </a:lnTo>
                  <a:lnTo>
                    <a:pt x="6674045" y="404591"/>
                  </a:lnTo>
                  <a:lnTo>
                    <a:pt x="6690294" y="359126"/>
                  </a:lnTo>
                  <a:lnTo>
                    <a:pt x="6695998" y="30960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1998" y="8178704"/>
              <a:ext cx="1591310" cy="525780"/>
            </a:xfrm>
            <a:custGeom>
              <a:avLst/>
              <a:gdLst/>
              <a:ahLst/>
              <a:cxnLst/>
              <a:rect l="l" t="t" r="r" b="b"/>
              <a:pathLst>
                <a:path w="1591310" h="525779">
                  <a:moveTo>
                    <a:pt x="1591195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1591195" y="525602"/>
                  </a:lnTo>
                  <a:lnTo>
                    <a:pt x="1591195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61509" y="8318567"/>
            <a:ext cx="9366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紙包飲品盒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22473" y="8936178"/>
            <a:ext cx="6715125" cy="544830"/>
            <a:chOff x="422473" y="8936178"/>
            <a:chExt cx="6715125" cy="544830"/>
          </a:xfrm>
        </p:grpSpPr>
        <p:sp>
          <p:nvSpPr>
            <p:cNvPr id="43" name="object 43"/>
            <p:cNvSpPr/>
            <p:nvPr/>
          </p:nvSpPr>
          <p:spPr>
            <a:xfrm>
              <a:off x="431998" y="8945703"/>
              <a:ext cx="6696075" cy="525780"/>
            </a:xfrm>
            <a:custGeom>
              <a:avLst/>
              <a:gdLst/>
              <a:ahLst/>
              <a:cxnLst/>
              <a:rect l="l" t="t" r="r" b="b"/>
              <a:pathLst>
                <a:path w="6696075" h="52577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6479997" y="525602"/>
                  </a:lnTo>
                  <a:lnTo>
                    <a:pt x="6529527" y="519897"/>
                  </a:lnTo>
                  <a:lnTo>
                    <a:pt x="6574993" y="503646"/>
                  </a:lnTo>
                  <a:lnTo>
                    <a:pt x="6615099" y="478148"/>
                  </a:lnTo>
                  <a:lnTo>
                    <a:pt x="6648548" y="444697"/>
                  </a:lnTo>
                  <a:lnTo>
                    <a:pt x="6674045" y="404591"/>
                  </a:lnTo>
                  <a:lnTo>
                    <a:pt x="6690294" y="359126"/>
                  </a:lnTo>
                  <a:lnTo>
                    <a:pt x="6695998" y="30960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1998" y="8945703"/>
              <a:ext cx="1591310" cy="525780"/>
            </a:xfrm>
            <a:custGeom>
              <a:avLst/>
              <a:gdLst/>
              <a:ahLst/>
              <a:cxnLst/>
              <a:rect l="l" t="t" r="r" b="b"/>
              <a:pathLst>
                <a:path w="1591310" h="525779">
                  <a:moveTo>
                    <a:pt x="1591195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9600"/>
                  </a:lnTo>
                  <a:lnTo>
                    <a:pt x="5704" y="359126"/>
                  </a:lnTo>
                  <a:lnTo>
                    <a:pt x="21955" y="404591"/>
                  </a:lnTo>
                  <a:lnTo>
                    <a:pt x="47454" y="444697"/>
                  </a:lnTo>
                  <a:lnTo>
                    <a:pt x="80904" y="478148"/>
                  </a:lnTo>
                  <a:lnTo>
                    <a:pt x="121011" y="503646"/>
                  </a:lnTo>
                  <a:lnTo>
                    <a:pt x="166475" y="519897"/>
                  </a:lnTo>
                  <a:lnTo>
                    <a:pt x="216001" y="525602"/>
                  </a:lnTo>
                  <a:lnTo>
                    <a:pt x="1591195" y="525602"/>
                  </a:lnTo>
                  <a:lnTo>
                    <a:pt x="1591195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34877" y="9085567"/>
            <a:ext cx="3898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廚餘</a:t>
            </a:r>
            <a:endParaRPr sz="1400" b="1" dirty="0">
              <a:latin typeface="+mj-ea"/>
              <a:ea typeface="+mj-ea"/>
              <a:cs typeface="Noto Sans HK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430212" y="432007"/>
            <a:ext cx="1061085" cy="471805"/>
          </a:xfrm>
          <a:custGeom>
            <a:avLst/>
            <a:gdLst/>
            <a:ahLst/>
            <a:cxnLst/>
            <a:rect l="l" t="t" r="r" b="b"/>
            <a:pathLst>
              <a:path w="1061085" h="471805">
                <a:moveTo>
                  <a:pt x="816711" y="0"/>
                </a:moveTo>
                <a:lnTo>
                  <a:pt x="244093" y="0"/>
                </a:lnTo>
                <a:lnTo>
                  <a:pt x="194900" y="4791"/>
                </a:lnTo>
                <a:lnTo>
                  <a:pt x="149081" y="18535"/>
                </a:lnTo>
                <a:lnTo>
                  <a:pt x="107618" y="40282"/>
                </a:lnTo>
                <a:lnTo>
                  <a:pt x="71493" y="69084"/>
                </a:lnTo>
                <a:lnTo>
                  <a:pt x="41687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7" y="367754"/>
                </a:lnTo>
                <a:lnTo>
                  <a:pt x="71493" y="402664"/>
                </a:lnTo>
                <a:lnTo>
                  <a:pt x="107618" y="431468"/>
                </a:lnTo>
                <a:lnTo>
                  <a:pt x="149081" y="453216"/>
                </a:lnTo>
                <a:lnTo>
                  <a:pt x="194900" y="466961"/>
                </a:lnTo>
                <a:lnTo>
                  <a:pt x="244093" y="471754"/>
                </a:lnTo>
                <a:lnTo>
                  <a:pt x="816711" y="471754"/>
                </a:lnTo>
                <a:lnTo>
                  <a:pt x="865905" y="466961"/>
                </a:lnTo>
                <a:lnTo>
                  <a:pt x="911724" y="453216"/>
                </a:lnTo>
                <a:lnTo>
                  <a:pt x="953187" y="431468"/>
                </a:lnTo>
                <a:lnTo>
                  <a:pt x="989312" y="402664"/>
                </a:lnTo>
                <a:lnTo>
                  <a:pt x="1019118" y="367754"/>
                </a:lnTo>
                <a:lnTo>
                  <a:pt x="1041623" y="327687"/>
                </a:lnTo>
                <a:lnTo>
                  <a:pt x="1055846" y="283412"/>
                </a:lnTo>
                <a:lnTo>
                  <a:pt x="1060805" y="235877"/>
                </a:lnTo>
                <a:lnTo>
                  <a:pt x="1055846" y="188338"/>
                </a:lnTo>
                <a:lnTo>
                  <a:pt x="1041623" y="144060"/>
                </a:lnTo>
                <a:lnTo>
                  <a:pt x="1019118" y="103993"/>
                </a:lnTo>
                <a:lnTo>
                  <a:pt x="989312" y="69084"/>
                </a:lnTo>
                <a:lnTo>
                  <a:pt x="953187" y="40282"/>
                </a:lnTo>
                <a:lnTo>
                  <a:pt x="911724" y="18535"/>
                </a:lnTo>
                <a:lnTo>
                  <a:pt x="865905" y="4791"/>
                </a:lnTo>
                <a:lnTo>
                  <a:pt x="816711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633516" y="529198"/>
            <a:ext cx="6654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0" dirty="0">
                <a:solidFill>
                  <a:srgbClr val="FFFFFF"/>
                </a:solidFill>
                <a:latin typeface="+mj-ea"/>
                <a:ea typeface="+mj-ea"/>
                <a:cs typeface="Noto Sans HK"/>
              </a:rPr>
              <a:t>工作紙</a:t>
            </a:r>
            <a:endParaRPr sz="1600" dirty="0">
              <a:latin typeface="+mj-ea"/>
              <a:ea typeface="+mj-ea"/>
              <a:cs typeface="Noto Sans HK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+mj-ea"/>
                <a:ea typeface="+mj-ea"/>
                <a:cs typeface="Noto Sans HK"/>
              </a:rPr>
              <a:t>減廢回收你要知</a:t>
            </a:r>
            <a:endParaRPr sz="1600" dirty="0">
              <a:latin typeface="+mj-ea"/>
              <a:ea typeface="+mj-ea"/>
              <a:cs typeface="Noto Sans HK"/>
            </a:endParaRPr>
          </a:p>
        </p:txBody>
      </p:sp>
    </p:spTree>
    <p:extLst>
      <p:ext uri="{BB962C8B-B14F-4D97-AF65-F5344CB8AC3E}">
        <p14:creationId xmlns:p14="http://schemas.microsoft.com/office/powerpoint/2010/main" val="233504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3214" y="4274965"/>
            <a:ext cx="32150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延伸活動資料套</a:t>
            </a:r>
          </a:p>
        </p:txBody>
      </p:sp>
      <p:sp>
        <p:nvSpPr>
          <p:cNvPr id="3" name="object 3"/>
          <p:cNvSpPr/>
          <p:nvPr/>
        </p:nvSpPr>
        <p:spPr>
          <a:xfrm>
            <a:off x="5669779" y="3756007"/>
            <a:ext cx="1458595" cy="471805"/>
          </a:xfrm>
          <a:custGeom>
            <a:avLst/>
            <a:gdLst/>
            <a:ahLst/>
            <a:cxnLst/>
            <a:rect l="l" t="t" r="r" b="b"/>
            <a:pathLst>
              <a:path w="1458595" h="471804">
                <a:moveTo>
                  <a:pt x="1214132" y="0"/>
                </a:moveTo>
                <a:lnTo>
                  <a:pt x="244094" y="0"/>
                </a:lnTo>
                <a:lnTo>
                  <a:pt x="194900" y="4791"/>
                </a:lnTo>
                <a:lnTo>
                  <a:pt x="149081" y="18535"/>
                </a:lnTo>
                <a:lnTo>
                  <a:pt x="107618" y="40282"/>
                </a:lnTo>
                <a:lnTo>
                  <a:pt x="71493" y="69084"/>
                </a:lnTo>
                <a:lnTo>
                  <a:pt x="41687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6"/>
                </a:lnTo>
                <a:lnTo>
                  <a:pt x="19181" y="327693"/>
                </a:lnTo>
                <a:lnTo>
                  <a:pt x="41687" y="367760"/>
                </a:lnTo>
                <a:lnTo>
                  <a:pt x="71493" y="402669"/>
                </a:lnTo>
                <a:lnTo>
                  <a:pt x="107618" y="431471"/>
                </a:lnTo>
                <a:lnTo>
                  <a:pt x="149081" y="453218"/>
                </a:lnTo>
                <a:lnTo>
                  <a:pt x="194900" y="466962"/>
                </a:lnTo>
                <a:lnTo>
                  <a:pt x="244094" y="471754"/>
                </a:lnTo>
                <a:lnTo>
                  <a:pt x="1214132" y="471754"/>
                </a:lnTo>
                <a:lnTo>
                  <a:pt x="1263326" y="466962"/>
                </a:lnTo>
                <a:lnTo>
                  <a:pt x="1309145" y="453218"/>
                </a:lnTo>
                <a:lnTo>
                  <a:pt x="1350608" y="431471"/>
                </a:lnTo>
                <a:lnTo>
                  <a:pt x="1386733" y="402669"/>
                </a:lnTo>
                <a:lnTo>
                  <a:pt x="1416539" y="367760"/>
                </a:lnTo>
                <a:lnTo>
                  <a:pt x="1439044" y="327693"/>
                </a:lnTo>
                <a:lnTo>
                  <a:pt x="1453267" y="283416"/>
                </a:lnTo>
                <a:lnTo>
                  <a:pt x="1458226" y="235877"/>
                </a:lnTo>
                <a:lnTo>
                  <a:pt x="1453267" y="188338"/>
                </a:lnTo>
                <a:lnTo>
                  <a:pt x="1439044" y="144060"/>
                </a:lnTo>
                <a:lnTo>
                  <a:pt x="1416539" y="103993"/>
                </a:lnTo>
                <a:lnTo>
                  <a:pt x="1386733" y="69084"/>
                </a:lnTo>
                <a:lnTo>
                  <a:pt x="1350608" y="40282"/>
                </a:lnTo>
                <a:lnTo>
                  <a:pt x="1309145" y="18535"/>
                </a:lnTo>
                <a:lnTo>
                  <a:pt x="1263326" y="4791"/>
                </a:lnTo>
                <a:lnTo>
                  <a:pt x="121413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57872" y="3853198"/>
            <a:ext cx="1092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+mj-ea"/>
                <a:ea typeface="+mj-ea"/>
                <a:cs typeface="Noto Sans HK"/>
              </a:rPr>
              <a:t>小學一年級</a:t>
            </a:r>
            <a:endParaRPr sz="1600" dirty="0">
              <a:latin typeface="+mj-ea"/>
              <a:ea typeface="+mj-ea"/>
              <a:cs typeface="Noto Sans HK"/>
            </a:endParaRPr>
          </a:p>
        </p:txBody>
      </p:sp>
    </p:spTree>
    <p:extLst>
      <p:ext uri="{BB962C8B-B14F-4D97-AF65-F5344CB8AC3E}">
        <p14:creationId xmlns:p14="http://schemas.microsoft.com/office/powerpoint/2010/main" val="163264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object 2"/>
          <p:cNvGrpSpPr/>
          <p:nvPr/>
        </p:nvGrpSpPr>
        <p:grpSpPr>
          <a:xfrm>
            <a:off x="0" y="12"/>
            <a:ext cx="7560309" cy="1804035"/>
            <a:chOff x="0" y="12"/>
            <a:chExt cx="7560309" cy="1804035"/>
          </a:xfrm>
        </p:grpSpPr>
        <p:sp>
          <p:nvSpPr>
            <p:cNvPr id="57" name="object 3"/>
            <p:cNvSpPr/>
            <p:nvPr/>
          </p:nvSpPr>
          <p:spPr>
            <a:xfrm>
              <a:off x="0" y="12"/>
              <a:ext cx="7560309" cy="1188085"/>
            </a:xfrm>
            <a:custGeom>
              <a:avLst/>
              <a:gdLst/>
              <a:ahLst/>
              <a:cxnLst/>
              <a:rect l="l" t="t" r="r" b="b"/>
              <a:pathLst>
                <a:path w="7560309" h="1188085">
                  <a:moveTo>
                    <a:pt x="7559992" y="0"/>
                  </a:moveTo>
                  <a:lnTo>
                    <a:pt x="0" y="0"/>
                  </a:lnTo>
                  <a:lnTo>
                    <a:pt x="0" y="1187996"/>
                  </a:lnTo>
                  <a:lnTo>
                    <a:pt x="7559992" y="1187996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4"/>
            <p:cNvSpPr/>
            <p:nvPr/>
          </p:nvSpPr>
          <p:spPr>
            <a:xfrm>
              <a:off x="0" y="1188008"/>
              <a:ext cx="7560309" cy="615950"/>
            </a:xfrm>
            <a:custGeom>
              <a:avLst/>
              <a:gdLst/>
              <a:ahLst/>
              <a:cxnLst/>
              <a:rect l="l" t="t" r="r" b="b"/>
              <a:pathLst>
                <a:path w="7560309" h="615950">
                  <a:moveTo>
                    <a:pt x="7559992" y="0"/>
                  </a:moveTo>
                  <a:lnTo>
                    <a:pt x="0" y="0"/>
                  </a:lnTo>
                  <a:lnTo>
                    <a:pt x="0" y="615594"/>
                  </a:lnTo>
                  <a:lnTo>
                    <a:pt x="7559992" y="615594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/>
          <p:nvPr/>
        </p:nvSpPr>
        <p:spPr>
          <a:xfrm>
            <a:off x="431998" y="4066206"/>
            <a:ext cx="6696075" cy="716915"/>
          </a:xfrm>
          <a:custGeom>
            <a:avLst/>
            <a:gdLst/>
            <a:ahLst/>
            <a:cxnLst/>
            <a:rect l="l" t="t" r="r" b="b"/>
            <a:pathLst>
              <a:path w="6696075" h="716914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500392"/>
                </a:lnTo>
                <a:lnTo>
                  <a:pt x="5704" y="549918"/>
                </a:lnTo>
                <a:lnTo>
                  <a:pt x="21955" y="595383"/>
                </a:lnTo>
                <a:lnTo>
                  <a:pt x="47454" y="635489"/>
                </a:lnTo>
                <a:lnTo>
                  <a:pt x="80904" y="668940"/>
                </a:lnTo>
                <a:lnTo>
                  <a:pt x="121011" y="694439"/>
                </a:lnTo>
                <a:lnTo>
                  <a:pt x="166475" y="710689"/>
                </a:lnTo>
                <a:lnTo>
                  <a:pt x="216001" y="716394"/>
                </a:lnTo>
                <a:lnTo>
                  <a:pt x="6479997" y="716394"/>
                </a:lnTo>
                <a:lnTo>
                  <a:pt x="6529527" y="710689"/>
                </a:lnTo>
                <a:lnTo>
                  <a:pt x="6574993" y="694439"/>
                </a:lnTo>
                <a:lnTo>
                  <a:pt x="6615099" y="668940"/>
                </a:lnTo>
                <a:lnTo>
                  <a:pt x="6648548" y="635489"/>
                </a:lnTo>
                <a:lnTo>
                  <a:pt x="6674045" y="595383"/>
                </a:lnTo>
                <a:lnTo>
                  <a:pt x="6690294" y="549918"/>
                </a:lnTo>
                <a:lnTo>
                  <a:pt x="6695998" y="500392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02548"/>
              </p:ext>
            </p:extLst>
          </p:nvPr>
        </p:nvGraphicFramePr>
        <p:xfrm>
          <a:off x="427236" y="4432841"/>
          <a:ext cx="6689088" cy="3291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59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+mj-ea"/>
                          <a:ea typeface="+mj-ea"/>
                          <a:cs typeface="Noto Sans HK"/>
                        </a:rPr>
                        <a:t>評分指標</a:t>
                      </a:r>
                      <a:endParaRPr sz="11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234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5</a:t>
                      </a:r>
                      <a:endParaRPr sz="1100" dirty="0"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4</a:t>
                      </a:r>
                      <a:endParaRPr sz="1100" dirty="0"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3</a:t>
                      </a:r>
                      <a:endParaRPr sz="1100" dirty="0"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2</a:t>
                      </a:r>
                      <a:endParaRPr sz="1100" dirty="0"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Arial" panose="020B0604020202020204" pitchFamily="34" charset="0"/>
                        </a:rPr>
                        <a:t>1</a:t>
                      </a:r>
                      <a:endParaRPr sz="1100" dirty="0">
                        <a:latin typeface="+mj-lt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0" marR="0" marT="1460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1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100" b="1" spc="-20" dirty="0">
                          <a:solidFill>
                            <a:srgbClr val="002F2F"/>
                          </a:solidFill>
                          <a:latin typeface="+mj-ea"/>
                          <a:ea typeface="+mj-ea"/>
                          <a:cs typeface="Noto Sans HK"/>
                        </a:rPr>
                        <a:t>回收箱</a:t>
                      </a:r>
                      <a:endParaRPr sz="11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5334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42240" algn="just">
                        <a:lnSpc>
                          <a:spcPct val="108300"/>
                        </a:lnSpc>
                        <a:spcBef>
                          <a:spcPts val="345"/>
                        </a:spcBef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所有回收桶備有回收物正確的文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字和標誌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43815" marB="0"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42240" algn="just">
                        <a:lnSpc>
                          <a:spcPct val="108300"/>
                        </a:lnSpc>
                        <a:spcBef>
                          <a:spcPts val="345"/>
                        </a:spcBef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所有回收桶備有回收物的正確標</a:t>
                      </a:r>
                      <a:r>
                        <a:rPr sz="1000" spc="-5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誌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4381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42240" algn="just">
                        <a:lnSpc>
                          <a:spcPct val="108300"/>
                        </a:lnSpc>
                        <a:spcBef>
                          <a:spcPts val="345"/>
                        </a:spcBef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其中兩類回收桶備有回收物正確的文字和標誌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4381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42240" algn="just">
                        <a:lnSpc>
                          <a:spcPct val="108300"/>
                        </a:lnSpc>
                        <a:spcBef>
                          <a:spcPts val="345"/>
                        </a:spcBef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其中一類回收桶備有回收物正確的文字和標誌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4381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42240" algn="just">
                        <a:lnSpc>
                          <a:spcPct val="108300"/>
                        </a:lnSpc>
                        <a:spcBef>
                          <a:spcPts val="345"/>
                        </a:spcBef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回收桶未有回收物正確的文字和</a:t>
                      </a:r>
                      <a:r>
                        <a:rPr sz="1000" spc="-2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標誌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4381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1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002F2F"/>
                          </a:solidFill>
                          <a:latin typeface="+mj-ea"/>
                          <a:ea typeface="+mj-ea"/>
                          <a:cs typeface="Noto Sans HK"/>
                        </a:rPr>
                        <a:t>資源分類</a:t>
                      </a:r>
                      <a:endParaRPr sz="11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13589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42240" algn="just">
                        <a:lnSpc>
                          <a:spcPct val="108300"/>
                        </a:lnSpc>
                        <a:spcBef>
                          <a:spcPts val="994"/>
                        </a:spcBef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各類回收桶資源分類正確，並且已進行乾淨回收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126364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42240" algn="just">
                        <a:lnSpc>
                          <a:spcPct val="108300"/>
                        </a:lnSpc>
                        <a:spcBef>
                          <a:spcPts val="345"/>
                        </a:spcBef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各類回收桶資源分類正確，但未有洗淨回收物或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去除雜質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4381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marL="71755" marR="142240">
                        <a:lnSpc>
                          <a:spcPct val="108300"/>
                        </a:lnSpc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其中兩類回收桶資源分類正確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628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marL="71755" marR="142240">
                        <a:lnSpc>
                          <a:spcPct val="108300"/>
                        </a:lnSpc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其中一類回收桶資源分類正確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628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marL="71755" marR="142240">
                        <a:lnSpc>
                          <a:spcPct val="108300"/>
                        </a:lnSpc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回收桶分類不正</a:t>
                      </a:r>
                      <a:r>
                        <a:rPr sz="1000" spc="-5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確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628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109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b="1" spc="-10" dirty="0">
                          <a:solidFill>
                            <a:srgbClr val="002F2F"/>
                          </a:solidFill>
                          <a:latin typeface="+mj-ea"/>
                          <a:ea typeface="+mj-ea"/>
                          <a:cs typeface="Noto Sans HK"/>
                        </a:rPr>
                        <a:t>回收物重量</a:t>
                      </a:r>
                      <a:endParaRPr sz="1100" dirty="0">
                        <a:latin typeface="+mj-ea"/>
                        <a:ea typeface="+mj-ea"/>
                        <a:cs typeface="Noto Sans HK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dirty="0">
                          <a:solidFill>
                            <a:srgbClr val="002F2F"/>
                          </a:solidFill>
                          <a:latin typeface="+mj-ea"/>
                          <a:ea typeface="+mj-ea"/>
                          <a:cs typeface="Noto Sans HK"/>
                        </a:rPr>
                        <a:t>（塑膠</a:t>
                      </a:r>
                      <a:r>
                        <a:rPr sz="1100" b="1" spc="-50" dirty="0">
                          <a:solidFill>
                            <a:srgbClr val="002F2F"/>
                          </a:solidFill>
                          <a:latin typeface="+mj-ea"/>
                          <a:ea typeface="+mj-ea"/>
                          <a:cs typeface="Noto Sans HK"/>
                        </a:rPr>
                        <a:t>）</a:t>
                      </a:r>
                      <a:endParaRPr sz="11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55244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662940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總重量最高者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532765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第二高者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532765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第三高者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532765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第四高者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532765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第五高者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109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b="1" spc="-10" dirty="0">
                          <a:solidFill>
                            <a:srgbClr val="002F2F"/>
                          </a:solidFill>
                          <a:latin typeface="+mj-ea"/>
                          <a:ea typeface="+mj-ea"/>
                          <a:cs typeface="Noto Sans HK"/>
                        </a:rPr>
                        <a:t>回收物重量</a:t>
                      </a:r>
                      <a:endParaRPr sz="1100" dirty="0">
                        <a:latin typeface="+mj-ea"/>
                        <a:ea typeface="+mj-ea"/>
                        <a:cs typeface="Noto Sans HK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dirty="0">
                          <a:solidFill>
                            <a:srgbClr val="002F2F"/>
                          </a:solidFill>
                          <a:latin typeface="+mj-ea"/>
                          <a:ea typeface="+mj-ea"/>
                          <a:cs typeface="Noto Sans HK"/>
                        </a:rPr>
                        <a:t>（金屬</a:t>
                      </a:r>
                      <a:r>
                        <a:rPr sz="1100" b="1" spc="-50" dirty="0">
                          <a:solidFill>
                            <a:srgbClr val="002F2F"/>
                          </a:solidFill>
                          <a:latin typeface="+mj-ea"/>
                          <a:ea typeface="+mj-ea"/>
                          <a:cs typeface="Noto Sans HK"/>
                        </a:rPr>
                        <a:t>）</a:t>
                      </a:r>
                      <a:endParaRPr sz="11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55244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662940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總重量最高者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532765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第二高者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532765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第三高者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532765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第四高者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532765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第五高者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109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b="1" spc="-10" dirty="0">
                          <a:solidFill>
                            <a:srgbClr val="002F2F"/>
                          </a:solidFill>
                          <a:latin typeface="+mj-ea"/>
                          <a:ea typeface="+mj-ea"/>
                          <a:cs typeface="Noto Sans HK"/>
                        </a:rPr>
                        <a:t>回收物重量</a:t>
                      </a:r>
                      <a:endParaRPr sz="1100" dirty="0">
                        <a:latin typeface="+mj-ea"/>
                        <a:ea typeface="+mj-ea"/>
                        <a:cs typeface="Noto Sans HK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dirty="0">
                          <a:solidFill>
                            <a:srgbClr val="002F2F"/>
                          </a:solidFill>
                          <a:latin typeface="+mj-ea"/>
                          <a:ea typeface="+mj-ea"/>
                          <a:cs typeface="Noto Sans HK"/>
                        </a:rPr>
                        <a:t>（紙張</a:t>
                      </a:r>
                      <a:r>
                        <a:rPr sz="1100" b="1" spc="-50" dirty="0">
                          <a:solidFill>
                            <a:srgbClr val="002F2F"/>
                          </a:solidFill>
                          <a:latin typeface="+mj-ea"/>
                          <a:ea typeface="+mj-ea"/>
                          <a:cs typeface="Noto Sans HK"/>
                        </a:rPr>
                        <a:t>）</a:t>
                      </a:r>
                      <a:endParaRPr sz="11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55244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662940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總重量最高者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532765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第二高者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532765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第三高者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532765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第四高者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532765">
                        <a:lnSpc>
                          <a:spcPct val="108300"/>
                        </a:lnSpc>
                        <a:spcBef>
                          <a:spcPts val="595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+mj-ea"/>
                          <a:ea typeface="+mj-ea"/>
                          <a:cs typeface="Noto Sans HK"/>
                        </a:rPr>
                        <a:t>第五高者</a:t>
                      </a:r>
                      <a:endParaRPr sz="1000" dirty="0">
                        <a:latin typeface="+mj-ea"/>
                        <a:ea typeface="+mj-ea"/>
                        <a:cs typeface="Noto Sans HK"/>
                      </a:endParaRPr>
                    </a:p>
                  </a:txBody>
                  <a:tcPr marL="0" marR="0" marT="75565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430218" y="432004"/>
            <a:ext cx="1249680" cy="471170"/>
          </a:xfrm>
          <a:custGeom>
            <a:avLst/>
            <a:gdLst/>
            <a:ahLst/>
            <a:cxnLst/>
            <a:rect l="l" t="t" r="r" b="b"/>
            <a:pathLst>
              <a:path w="1249679" h="471169">
                <a:moveTo>
                  <a:pt x="1005751" y="0"/>
                </a:moveTo>
                <a:lnTo>
                  <a:pt x="243624" y="0"/>
                </a:lnTo>
                <a:lnTo>
                  <a:pt x="194523" y="4782"/>
                </a:lnTo>
                <a:lnTo>
                  <a:pt x="148791" y="18499"/>
                </a:lnTo>
                <a:lnTo>
                  <a:pt x="107408" y="40205"/>
                </a:lnTo>
                <a:lnTo>
                  <a:pt x="71353" y="68951"/>
                </a:lnTo>
                <a:lnTo>
                  <a:pt x="41605" y="103792"/>
                </a:lnTo>
                <a:lnTo>
                  <a:pt x="19144" y="143782"/>
                </a:lnTo>
                <a:lnTo>
                  <a:pt x="4949" y="187973"/>
                </a:lnTo>
                <a:lnTo>
                  <a:pt x="0" y="235419"/>
                </a:lnTo>
                <a:lnTo>
                  <a:pt x="4949" y="282866"/>
                </a:lnTo>
                <a:lnTo>
                  <a:pt x="19144" y="327059"/>
                </a:lnTo>
                <a:lnTo>
                  <a:pt x="41605" y="367051"/>
                </a:lnTo>
                <a:lnTo>
                  <a:pt x="71353" y="401894"/>
                </a:lnTo>
                <a:lnTo>
                  <a:pt x="107408" y="430643"/>
                </a:lnTo>
                <a:lnTo>
                  <a:pt x="148791" y="452350"/>
                </a:lnTo>
                <a:lnTo>
                  <a:pt x="194523" y="466069"/>
                </a:lnTo>
                <a:lnTo>
                  <a:pt x="243624" y="470852"/>
                </a:lnTo>
                <a:lnTo>
                  <a:pt x="1005751" y="470852"/>
                </a:lnTo>
                <a:lnTo>
                  <a:pt x="1054848" y="466069"/>
                </a:lnTo>
                <a:lnTo>
                  <a:pt x="1100578" y="452350"/>
                </a:lnTo>
                <a:lnTo>
                  <a:pt x="1141960" y="430643"/>
                </a:lnTo>
                <a:lnTo>
                  <a:pt x="1178017" y="401894"/>
                </a:lnTo>
                <a:lnTo>
                  <a:pt x="1207766" y="367051"/>
                </a:lnTo>
                <a:lnTo>
                  <a:pt x="1230229" y="327059"/>
                </a:lnTo>
                <a:lnTo>
                  <a:pt x="1244425" y="282866"/>
                </a:lnTo>
                <a:lnTo>
                  <a:pt x="1249375" y="235419"/>
                </a:lnTo>
                <a:lnTo>
                  <a:pt x="1244425" y="187973"/>
                </a:lnTo>
                <a:lnTo>
                  <a:pt x="1230229" y="143782"/>
                </a:lnTo>
                <a:lnTo>
                  <a:pt x="1207766" y="103792"/>
                </a:lnTo>
                <a:lnTo>
                  <a:pt x="1178017" y="68951"/>
                </a:lnTo>
                <a:lnTo>
                  <a:pt x="1141960" y="40205"/>
                </a:lnTo>
                <a:lnTo>
                  <a:pt x="1100578" y="18499"/>
                </a:lnTo>
                <a:lnTo>
                  <a:pt x="1054848" y="4782"/>
                </a:lnTo>
                <a:lnTo>
                  <a:pt x="1005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15892" y="528016"/>
            <a:ext cx="87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solidFill>
                  <a:srgbClr val="00B9B5"/>
                </a:solidFill>
                <a:latin typeface="+mj-ea"/>
                <a:ea typeface="+mj-ea"/>
                <a:cs typeface="Noto Sans HK"/>
              </a:rPr>
              <a:t>延伸活動</a:t>
            </a:r>
            <a:endParaRPr sz="1600" dirty="0">
              <a:latin typeface="+mj-ea"/>
              <a:ea typeface="+mj-ea"/>
              <a:cs typeface="Noto Sans H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803616"/>
            <a:ext cx="7560309" cy="981075"/>
          </a:xfrm>
          <a:custGeom>
            <a:avLst/>
            <a:gdLst/>
            <a:ahLst/>
            <a:cxnLst/>
            <a:rect l="l" t="t" r="r" b="b"/>
            <a:pathLst>
              <a:path w="7560309" h="981075">
                <a:moveTo>
                  <a:pt x="7559992" y="0"/>
                </a:moveTo>
                <a:lnTo>
                  <a:pt x="0" y="0"/>
                </a:lnTo>
                <a:lnTo>
                  <a:pt x="0" y="980998"/>
                </a:lnTo>
                <a:lnTo>
                  <a:pt x="7559992" y="980998"/>
                </a:lnTo>
                <a:lnTo>
                  <a:pt x="755999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1999" y="1946519"/>
            <a:ext cx="84581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34EA2"/>
                </a:solidFill>
                <a:latin typeface="+mj-ea"/>
                <a:ea typeface="+mj-ea"/>
                <a:cs typeface="Noto Sans HK"/>
              </a:rPr>
              <a:t>比賽目標</a:t>
            </a:r>
            <a:endParaRPr sz="1600" dirty="0">
              <a:latin typeface="+mj-ea"/>
              <a:ea typeface="+mj-ea"/>
              <a:cs typeface="Noto Sans H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1999" y="1883597"/>
            <a:ext cx="5518150" cy="74549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94945" indent="-194945">
              <a:lnSpc>
                <a:spcPct val="100000"/>
              </a:lnSpc>
              <a:spcBef>
                <a:spcPts val="640"/>
              </a:spcBef>
              <a:buChar char="•"/>
              <a:tabLst>
                <a:tab pos="194945" algn="l"/>
              </a:tabLst>
            </a:pPr>
            <a:r>
              <a:rPr sz="1200" dirty="0">
                <a:solidFill>
                  <a:srgbClr val="323031"/>
                </a:solidFill>
                <a:latin typeface="+mj-ea"/>
                <a:ea typeface="+mj-ea"/>
                <a:cs typeface="Noto Sans HK"/>
              </a:rPr>
              <a:t>培養學生正確的資源回收習慣（塑膠、金屬、紙張</a:t>
            </a:r>
            <a:r>
              <a:rPr sz="1200" spc="-50" dirty="0">
                <a:solidFill>
                  <a:srgbClr val="323031"/>
                </a:solidFill>
                <a:latin typeface="+mj-ea"/>
                <a:ea typeface="+mj-ea"/>
                <a:cs typeface="Noto Sans HK"/>
              </a:rPr>
              <a:t>）</a:t>
            </a:r>
            <a:endParaRPr sz="1200" dirty="0">
              <a:latin typeface="+mj-ea"/>
              <a:ea typeface="+mj-ea"/>
              <a:cs typeface="Noto Sans HK"/>
            </a:endParaRPr>
          </a:p>
          <a:p>
            <a:pPr marL="194310" marR="5080" indent="-194945">
              <a:lnSpc>
                <a:spcPct val="118100"/>
              </a:lnSpc>
              <a:spcBef>
                <a:spcPts val="285"/>
              </a:spcBef>
              <a:buChar char="•"/>
              <a:tabLst>
                <a:tab pos="202565" algn="l"/>
              </a:tabLst>
            </a:pPr>
            <a:r>
              <a:rPr sz="1200" spc="-5" dirty="0" err="1">
                <a:solidFill>
                  <a:srgbClr val="323031"/>
                </a:solidFill>
                <a:latin typeface="+mj-ea"/>
                <a:ea typeface="+mj-ea"/>
                <a:cs typeface="Noto Sans HK"/>
              </a:rPr>
              <a:t>提高學生對資源回收的關注</a:t>
            </a:r>
            <a:r>
              <a:rPr sz="1200" spc="-5" dirty="0" err="1" smtClean="0">
                <a:solidFill>
                  <a:srgbClr val="323031"/>
                </a:solidFill>
                <a:latin typeface="+mj-ea"/>
                <a:ea typeface="+mj-ea"/>
                <a:cs typeface="Noto Sans HK"/>
              </a:rPr>
              <a:t>，並從小養成源頭減廢和分類回收的習慣</a:t>
            </a:r>
            <a:r>
              <a:rPr sz="1200" spc="-5" dirty="0" err="1">
                <a:solidFill>
                  <a:srgbClr val="323031"/>
                </a:solidFill>
                <a:latin typeface="+mj-ea"/>
                <a:ea typeface="+mj-ea"/>
                <a:cs typeface="Noto Sans HK"/>
              </a:rPr>
              <a:t>，實踐綠</a:t>
            </a:r>
            <a:r>
              <a:rPr sz="1200" spc="-20" dirty="0" err="1">
                <a:solidFill>
                  <a:srgbClr val="323031"/>
                </a:solidFill>
                <a:latin typeface="+mj-ea"/>
                <a:ea typeface="+mj-ea"/>
                <a:cs typeface="Noto Sans HK"/>
              </a:rPr>
              <a:t>色</a:t>
            </a:r>
            <a:r>
              <a:rPr sz="1200" spc="-20" dirty="0">
                <a:solidFill>
                  <a:srgbClr val="323031"/>
                </a:solidFill>
                <a:latin typeface="+mj-ea"/>
                <a:ea typeface="+mj-ea"/>
                <a:cs typeface="Noto Sans HK"/>
              </a:rPr>
              <a:t>	生活</a:t>
            </a:r>
            <a:endParaRPr sz="1200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1998" y="8285998"/>
            <a:ext cx="3276600" cy="1974214"/>
            <a:chOff x="431998" y="8285998"/>
            <a:chExt cx="3276600" cy="1974214"/>
          </a:xfrm>
        </p:grpSpPr>
        <p:sp>
          <p:nvSpPr>
            <p:cNvPr id="12" name="object 12"/>
            <p:cNvSpPr/>
            <p:nvPr/>
          </p:nvSpPr>
          <p:spPr>
            <a:xfrm>
              <a:off x="431998" y="8285998"/>
              <a:ext cx="3276600" cy="1974214"/>
            </a:xfrm>
            <a:custGeom>
              <a:avLst/>
              <a:gdLst/>
              <a:ahLst/>
              <a:cxnLst/>
              <a:rect l="l" t="t" r="r" b="b"/>
              <a:pathLst>
                <a:path w="3276600" h="1974215">
                  <a:moveTo>
                    <a:pt x="3060001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757997"/>
                  </a:lnTo>
                  <a:lnTo>
                    <a:pt x="5704" y="1807523"/>
                  </a:lnTo>
                  <a:lnTo>
                    <a:pt x="21955" y="1852988"/>
                  </a:lnTo>
                  <a:lnTo>
                    <a:pt x="47454" y="1893094"/>
                  </a:lnTo>
                  <a:lnTo>
                    <a:pt x="80904" y="1926544"/>
                  </a:lnTo>
                  <a:lnTo>
                    <a:pt x="121011" y="1952043"/>
                  </a:lnTo>
                  <a:lnTo>
                    <a:pt x="166475" y="1968294"/>
                  </a:lnTo>
                  <a:lnTo>
                    <a:pt x="216001" y="1973999"/>
                  </a:lnTo>
                  <a:lnTo>
                    <a:pt x="3060001" y="1973999"/>
                  </a:lnTo>
                  <a:lnTo>
                    <a:pt x="3109527" y="1968294"/>
                  </a:lnTo>
                  <a:lnTo>
                    <a:pt x="3154992" y="1952043"/>
                  </a:lnTo>
                  <a:lnTo>
                    <a:pt x="3195098" y="1926544"/>
                  </a:lnTo>
                  <a:lnTo>
                    <a:pt x="3228548" y="1893094"/>
                  </a:lnTo>
                  <a:lnTo>
                    <a:pt x="3254047" y="1852988"/>
                  </a:lnTo>
                  <a:lnTo>
                    <a:pt x="3270298" y="1807523"/>
                  </a:lnTo>
                  <a:lnTo>
                    <a:pt x="3276003" y="1757997"/>
                  </a:lnTo>
                  <a:lnTo>
                    <a:pt x="3276003" y="216001"/>
                  </a:lnTo>
                  <a:lnTo>
                    <a:pt x="3270298" y="166475"/>
                  </a:lnTo>
                  <a:lnTo>
                    <a:pt x="3254047" y="121011"/>
                  </a:lnTo>
                  <a:lnTo>
                    <a:pt x="3228548" y="80904"/>
                  </a:lnTo>
                  <a:lnTo>
                    <a:pt x="3195098" y="47454"/>
                  </a:lnTo>
                  <a:lnTo>
                    <a:pt x="3154992" y="21955"/>
                  </a:lnTo>
                  <a:lnTo>
                    <a:pt x="3109527" y="5704"/>
                  </a:lnTo>
                  <a:lnTo>
                    <a:pt x="3060001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998" y="8285998"/>
              <a:ext cx="3276600" cy="454025"/>
            </a:xfrm>
            <a:custGeom>
              <a:avLst/>
              <a:gdLst/>
              <a:ahLst/>
              <a:cxnLst/>
              <a:rect l="l" t="t" r="r" b="b"/>
              <a:pathLst>
                <a:path w="3276600" h="454025">
                  <a:moveTo>
                    <a:pt x="3060001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53605"/>
                  </a:lnTo>
                  <a:lnTo>
                    <a:pt x="3276003" y="453605"/>
                  </a:lnTo>
                  <a:lnTo>
                    <a:pt x="3276003" y="216001"/>
                  </a:lnTo>
                  <a:lnTo>
                    <a:pt x="3270298" y="166475"/>
                  </a:lnTo>
                  <a:lnTo>
                    <a:pt x="3254047" y="121011"/>
                  </a:lnTo>
                  <a:lnTo>
                    <a:pt x="3228548" y="80904"/>
                  </a:lnTo>
                  <a:lnTo>
                    <a:pt x="3195098" y="47454"/>
                  </a:lnTo>
                  <a:lnTo>
                    <a:pt x="3154992" y="21955"/>
                  </a:lnTo>
                  <a:lnTo>
                    <a:pt x="3109527" y="5704"/>
                  </a:lnTo>
                  <a:lnTo>
                    <a:pt x="306000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851997" y="8285998"/>
            <a:ext cx="3276600" cy="1974214"/>
            <a:chOff x="3851997" y="8285998"/>
            <a:chExt cx="3276600" cy="1974214"/>
          </a:xfrm>
        </p:grpSpPr>
        <p:sp>
          <p:nvSpPr>
            <p:cNvPr id="15" name="object 15"/>
            <p:cNvSpPr/>
            <p:nvPr/>
          </p:nvSpPr>
          <p:spPr>
            <a:xfrm>
              <a:off x="3851997" y="8285998"/>
              <a:ext cx="3276600" cy="1974214"/>
            </a:xfrm>
            <a:custGeom>
              <a:avLst/>
              <a:gdLst/>
              <a:ahLst/>
              <a:cxnLst/>
              <a:rect l="l" t="t" r="r" b="b"/>
              <a:pathLst>
                <a:path w="3276600" h="1974215">
                  <a:moveTo>
                    <a:pt x="3060001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757997"/>
                  </a:lnTo>
                  <a:lnTo>
                    <a:pt x="5704" y="1807523"/>
                  </a:lnTo>
                  <a:lnTo>
                    <a:pt x="21955" y="1852988"/>
                  </a:lnTo>
                  <a:lnTo>
                    <a:pt x="47454" y="1893094"/>
                  </a:lnTo>
                  <a:lnTo>
                    <a:pt x="80904" y="1926544"/>
                  </a:lnTo>
                  <a:lnTo>
                    <a:pt x="121011" y="1952043"/>
                  </a:lnTo>
                  <a:lnTo>
                    <a:pt x="166475" y="1968294"/>
                  </a:lnTo>
                  <a:lnTo>
                    <a:pt x="216001" y="1973999"/>
                  </a:lnTo>
                  <a:lnTo>
                    <a:pt x="3060001" y="1973999"/>
                  </a:lnTo>
                  <a:lnTo>
                    <a:pt x="3109527" y="1968294"/>
                  </a:lnTo>
                  <a:lnTo>
                    <a:pt x="3154992" y="1952043"/>
                  </a:lnTo>
                  <a:lnTo>
                    <a:pt x="3195098" y="1926544"/>
                  </a:lnTo>
                  <a:lnTo>
                    <a:pt x="3228548" y="1893094"/>
                  </a:lnTo>
                  <a:lnTo>
                    <a:pt x="3254047" y="1852988"/>
                  </a:lnTo>
                  <a:lnTo>
                    <a:pt x="3270298" y="1807523"/>
                  </a:lnTo>
                  <a:lnTo>
                    <a:pt x="3276003" y="1757997"/>
                  </a:lnTo>
                  <a:lnTo>
                    <a:pt x="3276003" y="216001"/>
                  </a:lnTo>
                  <a:lnTo>
                    <a:pt x="3270298" y="166475"/>
                  </a:lnTo>
                  <a:lnTo>
                    <a:pt x="3254047" y="121011"/>
                  </a:lnTo>
                  <a:lnTo>
                    <a:pt x="3228548" y="80904"/>
                  </a:lnTo>
                  <a:lnTo>
                    <a:pt x="3195098" y="47454"/>
                  </a:lnTo>
                  <a:lnTo>
                    <a:pt x="3154992" y="21955"/>
                  </a:lnTo>
                  <a:lnTo>
                    <a:pt x="3109527" y="5704"/>
                  </a:lnTo>
                  <a:lnTo>
                    <a:pt x="3060001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51997" y="8285998"/>
              <a:ext cx="3276600" cy="454025"/>
            </a:xfrm>
            <a:custGeom>
              <a:avLst/>
              <a:gdLst/>
              <a:ahLst/>
              <a:cxnLst/>
              <a:rect l="l" t="t" r="r" b="b"/>
              <a:pathLst>
                <a:path w="3276600" h="454025">
                  <a:moveTo>
                    <a:pt x="3060001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53605"/>
                  </a:lnTo>
                  <a:lnTo>
                    <a:pt x="3276003" y="453605"/>
                  </a:lnTo>
                  <a:lnTo>
                    <a:pt x="3276003" y="216001"/>
                  </a:lnTo>
                  <a:lnTo>
                    <a:pt x="3270298" y="166475"/>
                  </a:lnTo>
                  <a:lnTo>
                    <a:pt x="3254047" y="121011"/>
                  </a:lnTo>
                  <a:lnTo>
                    <a:pt x="3228548" y="80904"/>
                  </a:lnTo>
                  <a:lnTo>
                    <a:pt x="3195098" y="47454"/>
                  </a:lnTo>
                  <a:lnTo>
                    <a:pt x="3154992" y="21955"/>
                  </a:lnTo>
                  <a:lnTo>
                    <a:pt x="3109527" y="5704"/>
                  </a:lnTo>
                  <a:lnTo>
                    <a:pt x="306000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3299" y="8814280"/>
            <a:ext cx="2781300" cy="6731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480"/>
              </a:spcBef>
              <a:buChar char="•"/>
              <a:tabLst>
                <a:tab pos="191135" algn="l"/>
              </a:tabLst>
            </a:pPr>
            <a:r>
              <a:rPr sz="1100" spc="-5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設置冠、亞、季軍及優異獎等名次獎勵</a:t>
            </a:r>
            <a:endParaRPr sz="1100" dirty="0">
              <a:latin typeface="+mn-ea"/>
              <a:ea typeface="+mn-ea"/>
              <a:cs typeface="Noto Sans HK"/>
            </a:endParaRPr>
          </a:p>
          <a:p>
            <a:pPr marL="191135" indent="-178435">
              <a:lnSpc>
                <a:spcPct val="100000"/>
              </a:lnSpc>
              <a:spcBef>
                <a:spcPts val="380"/>
              </a:spcBef>
              <a:buChar char="•"/>
              <a:tabLst>
                <a:tab pos="191135" algn="l"/>
              </a:tabLst>
            </a:pPr>
            <a:r>
              <a:rPr sz="1100" spc="-5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可以視乎學校實際情況提供獎品、證書等</a:t>
            </a:r>
            <a:endParaRPr sz="1100" dirty="0">
              <a:latin typeface="+mn-ea"/>
              <a:ea typeface="+mn-ea"/>
              <a:cs typeface="Noto Sans HK"/>
            </a:endParaRPr>
          </a:p>
          <a:p>
            <a:pPr marL="191135" indent="-178435">
              <a:lnSpc>
                <a:spcPct val="100000"/>
              </a:lnSpc>
              <a:spcBef>
                <a:spcPts val="380"/>
              </a:spcBef>
              <a:buChar char="•"/>
              <a:tabLst>
                <a:tab pos="191135" algn="l"/>
              </a:tabLst>
            </a:pPr>
            <a:r>
              <a:rPr sz="1100" spc="-5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同時給予全體參與學生參與獎以作獎勵</a:t>
            </a:r>
            <a:endParaRPr sz="1100" dirty="0">
              <a:latin typeface="+mn-ea"/>
              <a:ea typeface="+mn-ea"/>
              <a:cs typeface="Noto Sans H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7016" y="8814280"/>
            <a:ext cx="303911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 indent="-179705">
              <a:lnSpc>
                <a:spcPct val="12880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sz="1100" spc="55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指定教師</a:t>
            </a:r>
            <a:r>
              <a:rPr sz="1100" spc="75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（班主任）</a:t>
            </a:r>
            <a:r>
              <a:rPr sz="1100" spc="70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負責統籌協調各班的回	</a:t>
            </a:r>
            <a:r>
              <a:rPr sz="1100" spc="-20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收工作</a:t>
            </a:r>
            <a:endParaRPr sz="1100" dirty="0">
              <a:latin typeface="+mn-ea"/>
              <a:ea typeface="+mn-ea"/>
              <a:cs typeface="Noto Sans HK"/>
            </a:endParaRPr>
          </a:p>
          <a:p>
            <a:pPr marL="179070" marR="10795" indent="-167005">
              <a:lnSpc>
                <a:spcPct val="128800"/>
              </a:lnSpc>
              <a:buChar char="•"/>
              <a:tabLst>
                <a:tab pos="203200" algn="l"/>
              </a:tabLst>
            </a:pPr>
            <a:r>
              <a:rPr sz="1100" spc="-25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適時了解各班情況，提供必要的指導和支援，	</a:t>
            </a:r>
            <a:r>
              <a:rPr sz="1100" spc="-10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確保比賽順利進行</a:t>
            </a:r>
            <a:endParaRPr sz="1100" dirty="0">
              <a:latin typeface="+mn-ea"/>
              <a:ea typeface="+mn-ea"/>
              <a:cs typeface="Noto Sans HK"/>
            </a:endParaRPr>
          </a:p>
          <a:p>
            <a:pPr marL="183515" marR="10160" indent="-171450">
              <a:lnSpc>
                <a:spcPct val="128800"/>
              </a:lnSpc>
              <a:buChar char="•"/>
              <a:tabLst>
                <a:tab pos="203200" algn="l"/>
              </a:tabLst>
            </a:pPr>
            <a:r>
              <a:rPr sz="1100" spc="-30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整理、收集和結算回收數據，籌備結果公布及	</a:t>
            </a:r>
            <a:r>
              <a:rPr sz="1100" spc="-10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頒獎典禮。</a:t>
            </a:r>
            <a:endParaRPr sz="1100" dirty="0">
              <a:latin typeface="+mn-ea"/>
              <a:ea typeface="+mn-ea"/>
              <a:cs typeface="Noto Sans H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46784" y="8405615"/>
            <a:ext cx="6502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2F2F"/>
                </a:solidFill>
                <a:latin typeface="+mn-ea"/>
                <a:ea typeface="+mn-ea"/>
                <a:cs typeface="Noto Sans HK"/>
              </a:rPr>
              <a:t>獎勵設置</a:t>
            </a:r>
            <a:endParaRPr sz="1200" dirty="0">
              <a:latin typeface="+mn-ea"/>
              <a:ea typeface="+mn-ea"/>
              <a:cs typeface="Noto Sans H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66784" y="8405615"/>
            <a:ext cx="6502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2F2F"/>
                </a:solidFill>
                <a:latin typeface="+mn-ea"/>
                <a:ea typeface="+mn-ea"/>
                <a:cs typeface="Noto Sans HK"/>
              </a:rPr>
              <a:t>過程管理</a:t>
            </a:r>
            <a:endParaRPr sz="1200" dirty="0">
              <a:latin typeface="+mn-ea"/>
              <a:ea typeface="+mn-ea"/>
              <a:cs typeface="Noto Sans H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56785" y="4143215"/>
            <a:ext cx="6502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評分準則</a:t>
            </a:r>
            <a:endParaRPr sz="1200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31998" y="2964605"/>
            <a:ext cx="6696075" cy="922019"/>
            <a:chOff x="431998" y="2964605"/>
            <a:chExt cx="6696075" cy="922019"/>
          </a:xfrm>
        </p:grpSpPr>
        <p:sp>
          <p:nvSpPr>
            <p:cNvPr id="23" name="object 23"/>
            <p:cNvSpPr/>
            <p:nvPr/>
          </p:nvSpPr>
          <p:spPr>
            <a:xfrm>
              <a:off x="431998" y="2964605"/>
              <a:ext cx="6696075" cy="922019"/>
            </a:xfrm>
            <a:custGeom>
              <a:avLst/>
              <a:gdLst/>
              <a:ahLst/>
              <a:cxnLst/>
              <a:rect l="l" t="t" r="r" b="b"/>
              <a:pathLst>
                <a:path w="6696075" h="9220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5704" y="755125"/>
                  </a:lnTo>
                  <a:lnTo>
                    <a:pt x="21955" y="800589"/>
                  </a:lnTo>
                  <a:lnTo>
                    <a:pt x="47454" y="840695"/>
                  </a:lnTo>
                  <a:lnTo>
                    <a:pt x="80904" y="874146"/>
                  </a:lnTo>
                  <a:lnTo>
                    <a:pt x="121011" y="899645"/>
                  </a:lnTo>
                  <a:lnTo>
                    <a:pt x="166475" y="915895"/>
                  </a:lnTo>
                  <a:lnTo>
                    <a:pt x="216001" y="921600"/>
                  </a:lnTo>
                  <a:lnTo>
                    <a:pt x="6479997" y="921600"/>
                  </a:lnTo>
                  <a:lnTo>
                    <a:pt x="6529527" y="915895"/>
                  </a:lnTo>
                  <a:lnTo>
                    <a:pt x="6574993" y="899645"/>
                  </a:lnTo>
                  <a:lnTo>
                    <a:pt x="6615099" y="874146"/>
                  </a:lnTo>
                  <a:lnTo>
                    <a:pt x="6648548" y="840695"/>
                  </a:lnTo>
                  <a:lnTo>
                    <a:pt x="6674045" y="800589"/>
                  </a:lnTo>
                  <a:lnTo>
                    <a:pt x="6690294" y="755125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1998" y="2964605"/>
              <a:ext cx="1386205" cy="922019"/>
            </a:xfrm>
            <a:custGeom>
              <a:avLst/>
              <a:gdLst/>
              <a:ahLst/>
              <a:cxnLst/>
              <a:rect l="l" t="t" r="r" b="b"/>
              <a:pathLst>
                <a:path w="1386205" h="922020">
                  <a:moveTo>
                    <a:pt x="1386001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5704" y="755125"/>
                  </a:lnTo>
                  <a:lnTo>
                    <a:pt x="21955" y="800589"/>
                  </a:lnTo>
                  <a:lnTo>
                    <a:pt x="47454" y="840695"/>
                  </a:lnTo>
                  <a:lnTo>
                    <a:pt x="80904" y="874146"/>
                  </a:lnTo>
                  <a:lnTo>
                    <a:pt x="121011" y="899645"/>
                  </a:lnTo>
                  <a:lnTo>
                    <a:pt x="166475" y="915895"/>
                  </a:lnTo>
                  <a:lnTo>
                    <a:pt x="216001" y="921600"/>
                  </a:lnTo>
                  <a:lnTo>
                    <a:pt x="1386001" y="921600"/>
                  </a:lnTo>
                  <a:lnTo>
                    <a:pt x="138600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985299" y="3061929"/>
            <a:ext cx="3369310" cy="668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1135" algn="just">
              <a:lnSpc>
                <a:spcPct val="12880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sz="1100" spc="-5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各班級學生於一星期的比賽期內依正確回收方法回</a:t>
            </a:r>
            <a:r>
              <a:rPr sz="1100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收指定回收物（塑膠、金屬、紙張），</a:t>
            </a:r>
            <a:r>
              <a:rPr sz="1100" spc="-10" dirty="0">
                <a:solidFill>
                  <a:srgbClr val="323031"/>
                </a:solidFill>
                <a:latin typeface="+mn-ea"/>
                <a:ea typeface="+mn-ea"/>
                <a:cs typeface="Noto Sans HK"/>
              </a:rPr>
              <a:t>按總回收量排名決定勝出的班別</a:t>
            </a:r>
            <a:endParaRPr sz="1100" dirty="0">
              <a:latin typeface="+mn-ea"/>
              <a:ea typeface="+mn-ea"/>
              <a:cs typeface="Noto Sans H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1785" y="3318215"/>
            <a:ext cx="6502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02F2F"/>
                </a:solidFill>
                <a:latin typeface="+mj-ea"/>
                <a:ea typeface="+mj-ea"/>
                <a:cs typeface="Noto Sans HK"/>
              </a:rPr>
              <a:t>比賽規則</a:t>
            </a:r>
            <a:endParaRPr sz="1200" dirty="0">
              <a:latin typeface="+mj-ea"/>
              <a:ea typeface="+mj-ea"/>
              <a:cs typeface="Noto Sans H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610597" y="3159897"/>
            <a:ext cx="1157605" cy="531495"/>
            <a:chOff x="5610597" y="3159897"/>
            <a:chExt cx="1157605" cy="531495"/>
          </a:xfrm>
        </p:grpSpPr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5169" y="3585215"/>
              <a:ext cx="279549" cy="907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5172" y="3189967"/>
              <a:ext cx="279554" cy="1058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178816" y="3265588"/>
              <a:ext cx="56515" cy="259715"/>
            </a:xfrm>
            <a:custGeom>
              <a:avLst/>
              <a:gdLst/>
              <a:ahLst/>
              <a:cxnLst/>
              <a:rect l="l" t="t" r="r" b="b"/>
              <a:pathLst>
                <a:path w="56514" h="259714">
                  <a:moveTo>
                    <a:pt x="55905" y="0"/>
                  </a:moveTo>
                  <a:lnTo>
                    <a:pt x="27952" y="0"/>
                  </a:lnTo>
                  <a:lnTo>
                    <a:pt x="0" y="259130"/>
                  </a:lnTo>
                  <a:lnTo>
                    <a:pt x="55905" y="120992"/>
                  </a:lnTo>
                  <a:lnTo>
                    <a:pt x="55905" y="0"/>
                  </a:lnTo>
                  <a:close/>
                </a:path>
              </a:pathLst>
            </a:custGeom>
            <a:solidFill>
              <a:srgbClr val="3BB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55174" y="3265588"/>
              <a:ext cx="252095" cy="259715"/>
            </a:xfrm>
            <a:custGeom>
              <a:avLst/>
              <a:gdLst/>
              <a:ahLst/>
              <a:cxnLst/>
              <a:rect l="l" t="t" r="r" b="b"/>
              <a:pathLst>
                <a:path w="252095" h="259714">
                  <a:moveTo>
                    <a:pt x="251599" y="0"/>
                  </a:moveTo>
                  <a:lnTo>
                    <a:pt x="0" y="0"/>
                  </a:lnTo>
                  <a:lnTo>
                    <a:pt x="0" y="228879"/>
                  </a:lnTo>
                  <a:lnTo>
                    <a:pt x="251599" y="259130"/>
                  </a:lnTo>
                  <a:lnTo>
                    <a:pt x="251599" y="0"/>
                  </a:lnTo>
                  <a:close/>
                </a:path>
              </a:pathLst>
            </a:custGeom>
            <a:solidFill>
              <a:srgbClr val="6DB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5174" y="3386587"/>
              <a:ext cx="279547" cy="22887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178816" y="3174840"/>
              <a:ext cx="42545" cy="30480"/>
            </a:xfrm>
            <a:custGeom>
              <a:avLst/>
              <a:gdLst/>
              <a:ahLst/>
              <a:cxnLst/>
              <a:rect l="l" t="t" r="r" b="b"/>
              <a:pathLst>
                <a:path w="42545" h="30480">
                  <a:moveTo>
                    <a:pt x="35674" y="0"/>
                  </a:moveTo>
                  <a:lnTo>
                    <a:pt x="27952" y="0"/>
                  </a:lnTo>
                  <a:lnTo>
                    <a:pt x="0" y="0"/>
                  </a:lnTo>
                  <a:lnTo>
                    <a:pt x="0" y="30251"/>
                  </a:lnTo>
                  <a:lnTo>
                    <a:pt x="35674" y="30251"/>
                  </a:lnTo>
                  <a:lnTo>
                    <a:pt x="41935" y="23482"/>
                  </a:lnTo>
                  <a:lnTo>
                    <a:pt x="41935" y="6769"/>
                  </a:lnTo>
                  <a:lnTo>
                    <a:pt x="35674" y="0"/>
                  </a:lnTo>
                  <a:close/>
                </a:path>
              </a:pathLst>
            </a:custGeom>
            <a:solidFill>
              <a:srgbClr val="AE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69157" y="3174838"/>
              <a:ext cx="224154" cy="30480"/>
            </a:xfrm>
            <a:custGeom>
              <a:avLst/>
              <a:gdLst/>
              <a:ahLst/>
              <a:cxnLst/>
              <a:rect l="l" t="t" r="r" b="b"/>
              <a:pathLst>
                <a:path w="224154" h="30480">
                  <a:moveTo>
                    <a:pt x="217373" y="0"/>
                  </a:moveTo>
                  <a:lnTo>
                    <a:pt x="6248" y="0"/>
                  </a:lnTo>
                  <a:lnTo>
                    <a:pt x="0" y="6769"/>
                  </a:lnTo>
                  <a:lnTo>
                    <a:pt x="0" y="23482"/>
                  </a:lnTo>
                  <a:lnTo>
                    <a:pt x="6248" y="30251"/>
                  </a:lnTo>
                  <a:lnTo>
                    <a:pt x="217373" y="30251"/>
                  </a:lnTo>
                  <a:lnTo>
                    <a:pt x="223634" y="23482"/>
                  </a:lnTo>
                  <a:lnTo>
                    <a:pt x="223634" y="15125"/>
                  </a:lnTo>
                  <a:lnTo>
                    <a:pt x="223634" y="6769"/>
                  </a:lnTo>
                  <a:lnTo>
                    <a:pt x="217373" y="0"/>
                  </a:lnTo>
                  <a:close/>
                </a:path>
              </a:pathLst>
            </a:custGeom>
            <a:solidFill>
              <a:srgbClr val="CED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56950" y="3176041"/>
              <a:ext cx="276225" cy="499109"/>
            </a:xfrm>
            <a:custGeom>
              <a:avLst/>
              <a:gdLst/>
              <a:ahLst/>
              <a:cxnLst/>
              <a:rect l="l" t="t" r="r" b="b"/>
              <a:pathLst>
                <a:path w="276225" h="499110">
                  <a:moveTo>
                    <a:pt x="248399" y="0"/>
                  </a:moveTo>
                  <a:lnTo>
                    <a:pt x="27597" y="0"/>
                  </a:lnTo>
                  <a:lnTo>
                    <a:pt x="19977" y="0"/>
                  </a:lnTo>
                  <a:lnTo>
                    <a:pt x="13804" y="6743"/>
                  </a:lnTo>
                  <a:lnTo>
                    <a:pt x="13804" y="15049"/>
                  </a:lnTo>
                  <a:lnTo>
                    <a:pt x="13804" y="23368"/>
                  </a:lnTo>
                  <a:lnTo>
                    <a:pt x="19977" y="30099"/>
                  </a:lnTo>
                  <a:lnTo>
                    <a:pt x="27597" y="30099"/>
                  </a:lnTo>
                  <a:lnTo>
                    <a:pt x="248399" y="30099"/>
                  </a:lnTo>
                  <a:lnTo>
                    <a:pt x="256019" y="30099"/>
                  </a:lnTo>
                  <a:lnTo>
                    <a:pt x="262204" y="23368"/>
                  </a:lnTo>
                  <a:lnTo>
                    <a:pt x="262204" y="15049"/>
                  </a:lnTo>
                  <a:lnTo>
                    <a:pt x="262204" y="6743"/>
                  </a:lnTo>
                  <a:lnTo>
                    <a:pt x="256019" y="0"/>
                  </a:lnTo>
                  <a:lnTo>
                    <a:pt x="248399" y="0"/>
                  </a:lnTo>
                  <a:close/>
                </a:path>
                <a:path w="276225" h="499110">
                  <a:moveTo>
                    <a:pt x="0" y="438518"/>
                  </a:moveTo>
                  <a:lnTo>
                    <a:pt x="275996" y="438518"/>
                  </a:lnTo>
                </a:path>
                <a:path w="276225" h="499110">
                  <a:moveTo>
                    <a:pt x="275996" y="90309"/>
                  </a:moveTo>
                  <a:lnTo>
                    <a:pt x="0" y="90309"/>
                  </a:lnTo>
                </a:path>
                <a:path w="276225" h="499110">
                  <a:moveTo>
                    <a:pt x="27597" y="30099"/>
                  </a:moveTo>
                  <a:lnTo>
                    <a:pt x="6540" y="65963"/>
                  </a:lnTo>
                  <a:lnTo>
                    <a:pt x="2413" y="72986"/>
                  </a:lnTo>
                  <a:lnTo>
                    <a:pt x="0" y="81343"/>
                  </a:lnTo>
                  <a:lnTo>
                    <a:pt x="0" y="90309"/>
                  </a:lnTo>
                  <a:lnTo>
                    <a:pt x="0" y="438518"/>
                  </a:lnTo>
                  <a:lnTo>
                    <a:pt x="2168" y="450234"/>
                  </a:lnTo>
                  <a:lnTo>
                    <a:pt x="8083" y="459801"/>
                  </a:lnTo>
                  <a:lnTo>
                    <a:pt x="16855" y="466252"/>
                  </a:lnTo>
                  <a:lnTo>
                    <a:pt x="27597" y="468617"/>
                  </a:lnTo>
                  <a:lnTo>
                    <a:pt x="29766" y="480335"/>
                  </a:lnTo>
                  <a:lnTo>
                    <a:pt x="35680" y="489907"/>
                  </a:lnTo>
                  <a:lnTo>
                    <a:pt x="44452" y="496361"/>
                  </a:lnTo>
                  <a:lnTo>
                    <a:pt x="55194" y="498729"/>
                  </a:lnTo>
                  <a:lnTo>
                    <a:pt x="220802" y="498729"/>
                  </a:lnTo>
                  <a:lnTo>
                    <a:pt x="231543" y="496361"/>
                  </a:lnTo>
                  <a:lnTo>
                    <a:pt x="240315" y="489907"/>
                  </a:lnTo>
                  <a:lnTo>
                    <a:pt x="246230" y="480335"/>
                  </a:lnTo>
                  <a:lnTo>
                    <a:pt x="248399" y="468617"/>
                  </a:lnTo>
                </a:path>
                <a:path w="276225" h="499110">
                  <a:moveTo>
                    <a:pt x="275996" y="210731"/>
                  </a:moveTo>
                  <a:lnTo>
                    <a:pt x="230176" y="215344"/>
                  </a:lnTo>
                  <a:lnTo>
                    <a:pt x="194059" y="227507"/>
                  </a:lnTo>
                  <a:lnTo>
                    <a:pt x="164411" y="244702"/>
                  </a:lnTo>
                  <a:lnTo>
                    <a:pt x="137998" y="264414"/>
                  </a:lnTo>
                  <a:lnTo>
                    <a:pt x="111584" y="284125"/>
                  </a:lnTo>
                  <a:lnTo>
                    <a:pt x="81936" y="301320"/>
                  </a:lnTo>
                  <a:lnTo>
                    <a:pt x="45819" y="313483"/>
                  </a:lnTo>
                  <a:lnTo>
                    <a:pt x="0" y="318096"/>
                  </a:lnTo>
                </a:path>
                <a:path w="276225" h="499110">
                  <a:moveTo>
                    <a:pt x="248399" y="30099"/>
                  </a:moveTo>
                  <a:lnTo>
                    <a:pt x="269455" y="65963"/>
                  </a:lnTo>
                  <a:lnTo>
                    <a:pt x="273596" y="72986"/>
                  </a:lnTo>
                  <a:lnTo>
                    <a:pt x="275996" y="81343"/>
                  </a:lnTo>
                  <a:lnTo>
                    <a:pt x="275996" y="90309"/>
                  </a:lnTo>
                  <a:lnTo>
                    <a:pt x="275996" y="438518"/>
                  </a:lnTo>
                  <a:lnTo>
                    <a:pt x="273827" y="450234"/>
                  </a:lnTo>
                  <a:lnTo>
                    <a:pt x="267912" y="459801"/>
                  </a:lnTo>
                  <a:lnTo>
                    <a:pt x="259140" y="466252"/>
                  </a:lnTo>
                  <a:lnTo>
                    <a:pt x="248399" y="468617"/>
                  </a:lnTo>
                </a:path>
              </a:pathLst>
            </a:custGeom>
            <a:ln w="1524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56184" y="3211144"/>
              <a:ext cx="361950" cy="462915"/>
            </a:xfrm>
            <a:custGeom>
              <a:avLst/>
              <a:gdLst/>
              <a:ahLst/>
              <a:cxnLst/>
              <a:rect l="l" t="t" r="r" b="b"/>
              <a:pathLst>
                <a:path w="361950" h="462914">
                  <a:moveTo>
                    <a:pt x="361708" y="0"/>
                  </a:moveTo>
                  <a:lnTo>
                    <a:pt x="0" y="0"/>
                  </a:lnTo>
                  <a:lnTo>
                    <a:pt x="0" y="462508"/>
                  </a:lnTo>
                  <a:lnTo>
                    <a:pt x="361708" y="462508"/>
                  </a:lnTo>
                  <a:lnTo>
                    <a:pt x="361708" y="0"/>
                  </a:lnTo>
                  <a:close/>
                </a:path>
              </a:pathLst>
            </a:custGeom>
            <a:solidFill>
              <a:srgbClr val="D2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98666" y="3177158"/>
              <a:ext cx="361950" cy="462915"/>
            </a:xfrm>
            <a:custGeom>
              <a:avLst/>
              <a:gdLst/>
              <a:ahLst/>
              <a:cxnLst/>
              <a:rect l="l" t="t" r="r" b="b"/>
              <a:pathLst>
                <a:path w="361950" h="462914">
                  <a:moveTo>
                    <a:pt x="361708" y="0"/>
                  </a:moveTo>
                  <a:lnTo>
                    <a:pt x="311759" y="0"/>
                  </a:lnTo>
                  <a:lnTo>
                    <a:pt x="0" y="12"/>
                  </a:lnTo>
                  <a:lnTo>
                    <a:pt x="0" y="333451"/>
                  </a:lnTo>
                  <a:lnTo>
                    <a:pt x="4813" y="360438"/>
                  </a:lnTo>
                  <a:lnTo>
                    <a:pt x="18173" y="383476"/>
                  </a:lnTo>
                  <a:lnTo>
                    <a:pt x="38493" y="400659"/>
                  </a:lnTo>
                  <a:lnTo>
                    <a:pt x="64173" y="410083"/>
                  </a:lnTo>
                  <a:lnTo>
                    <a:pt x="361708" y="462521"/>
                  </a:lnTo>
                  <a:lnTo>
                    <a:pt x="361708" y="12"/>
                  </a:lnTo>
                  <a:close/>
                </a:path>
              </a:pathLst>
            </a:custGeom>
            <a:solidFill>
              <a:srgbClr val="E6F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64745" y="3499609"/>
              <a:ext cx="295910" cy="140335"/>
            </a:xfrm>
            <a:custGeom>
              <a:avLst/>
              <a:gdLst/>
              <a:ahLst/>
              <a:cxnLst/>
              <a:rect l="l" t="t" r="r" b="b"/>
              <a:pathLst>
                <a:path w="295909" h="140335">
                  <a:moveTo>
                    <a:pt x="65786" y="0"/>
                  </a:moveTo>
                  <a:lnTo>
                    <a:pt x="66479" y="50697"/>
                  </a:lnTo>
                  <a:lnTo>
                    <a:pt x="59858" y="76731"/>
                  </a:lnTo>
                  <a:lnTo>
                    <a:pt x="39754" y="86323"/>
                  </a:lnTo>
                  <a:lnTo>
                    <a:pt x="0" y="87693"/>
                  </a:lnTo>
                  <a:lnTo>
                    <a:pt x="295630" y="140055"/>
                  </a:lnTo>
                  <a:lnTo>
                    <a:pt x="65786" y="0"/>
                  </a:lnTo>
                  <a:close/>
                </a:path>
              </a:pathLst>
            </a:custGeom>
            <a:solidFill>
              <a:srgbClr val="99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56189" y="3177154"/>
              <a:ext cx="404495" cy="496570"/>
            </a:xfrm>
            <a:custGeom>
              <a:avLst/>
              <a:gdLst/>
              <a:ahLst/>
              <a:cxnLst/>
              <a:rect l="l" t="t" r="r" b="b"/>
              <a:pathLst>
                <a:path w="404495" h="496570">
                  <a:moveTo>
                    <a:pt x="361708" y="455028"/>
                  </a:moveTo>
                  <a:lnTo>
                    <a:pt x="361708" y="496493"/>
                  </a:lnTo>
                </a:path>
                <a:path w="404495" h="496570">
                  <a:moveTo>
                    <a:pt x="0" y="99402"/>
                  </a:moveTo>
                  <a:lnTo>
                    <a:pt x="0" y="33985"/>
                  </a:lnTo>
                  <a:lnTo>
                    <a:pt x="42481" y="33985"/>
                  </a:lnTo>
                </a:path>
                <a:path w="404495" h="496570">
                  <a:moveTo>
                    <a:pt x="361708" y="496493"/>
                  </a:moveTo>
                  <a:lnTo>
                    <a:pt x="0" y="496493"/>
                  </a:lnTo>
                  <a:lnTo>
                    <a:pt x="0" y="141909"/>
                  </a:lnTo>
                  <a:lnTo>
                    <a:pt x="0" y="99402"/>
                  </a:lnTo>
                </a:path>
                <a:path w="404495" h="496570">
                  <a:moveTo>
                    <a:pt x="404190" y="462508"/>
                  </a:moveTo>
                  <a:lnTo>
                    <a:pt x="106654" y="410082"/>
                  </a:lnTo>
                  <a:lnTo>
                    <a:pt x="60652" y="383476"/>
                  </a:lnTo>
                  <a:lnTo>
                    <a:pt x="42481" y="333438"/>
                  </a:lnTo>
                  <a:lnTo>
                    <a:pt x="42481" y="0"/>
                  </a:lnTo>
                  <a:lnTo>
                    <a:pt x="404190" y="0"/>
                  </a:lnTo>
                  <a:lnTo>
                    <a:pt x="404190" y="462508"/>
                  </a:lnTo>
                  <a:close/>
                </a:path>
              </a:pathLst>
            </a:custGeom>
            <a:ln w="1524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7129" y="3491987"/>
              <a:ext cx="310870" cy="15529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618655" y="3208619"/>
              <a:ext cx="217170" cy="145415"/>
            </a:xfrm>
            <a:custGeom>
              <a:avLst/>
              <a:gdLst/>
              <a:ahLst/>
              <a:cxnLst/>
              <a:rect l="l" t="t" r="r" b="b"/>
              <a:pathLst>
                <a:path w="217170" h="145414">
                  <a:moveTo>
                    <a:pt x="144475" y="0"/>
                  </a:moveTo>
                  <a:lnTo>
                    <a:pt x="72110" y="0"/>
                  </a:lnTo>
                  <a:lnTo>
                    <a:pt x="72110" y="51904"/>
                  </a:lnTo>
                  <a:lnTo>
                    <a:pt x="60845" y="51904"/>
                  </a:lnTo>
                  <a:lnTo>
                    <a:pt x="37161" y="56688"/>
                  </a:lnTo>
                  <a:lnTo>
                    <a:pt x="17821" y="69735"/>
                  </a:lnTo>
                  <a:lnTo>
                    <a:pt x="4781" y="89088"/>
                  </a:lnTo>
                  <a:lnTo>
                    <a:pt x="0" y="112788"/>
                  </a:lnTo>
                  <a:lnTo>
                    <a:pt x="0" y="124015"/>
                  </a:lnTo>
                  <a:lnTo>
                    <a:pt x="1633" y="132114"/>
                  </a:lnTo>
                  <a:lnTo>
                    <a:pt x="6089" y="138726"/>
                  </a:lnTo>
                  <a:lnTo>
                    <a:pt x="12698" y="143183"/>
                  </a:lnTo>
                  <a:lnTo>
                    <a:pt x="20789" y="144818"/>
                  </a:lnTo>
                  <a:lnTo>
                    <a:pt x="195808" y="144818"/>
                  </a:lnTo>
                  <a:lnTo>
                    <a:pt x="203900" y="143183"/>
                  </a:lnTo>
                  <a:lnTo>
                    <a:pt x="210508" y="138726"/>
                  </a:lnTo>
                  <a:lnTo>
                    <a:pt x="214964" y="132114"/>
                  </a:lnTo>
                  <a:lnTo>
                    <a:pt x="216598" y="124015"/>
                  </a:lnTo>
                  <a:lnTo>
                    <a:pt x="216598" y="112788"/>
                  </a:lnTo>
                  <a:lnTo>
                    <a:pt x="211816" y="89088"/>
                  </a:lnTo>
                  <a:lnTo>
                    <a:pt x="198777" y="69735"/>
                  </a:lnTo>
                  <a:lnTo>
                    <a:pt x="179436" y="56688"/>
                  </a:lnTo>
                  <a:lnTo>
                    <a:pt x="155752" y="51904"/>
                  </a:lnTo>
                  <a:lnTo>
                    <a:pt x="144475" y="51904"/>
                  </a:lnTo>
                  <a:lnTo>
                    <a:pt x="144475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21639" y="3208619"/>
              <a:ext cx="113664" cy="145415"/>
            </a:xfrm>
            <a:custGeom>
              <a:avLst/>
              <a:gdLst/>
              <a:ahLst/>
              <a:cxnLst/>
              <a:rect l="l" t="t" r="r" b="b"/>
              <a:pathLst>
                <a:path w="113664" h="145414">
                  <a:moveTo>
                    <a:pt x="41490" y="0"/>
                  </a:moveTo>
                  <a:lnTo>
                    <a:pt x="0" y="0"/>
                  </a:lnTo>
                  <a:lnTo>
                    <a:pt x="0" y="51904"/>
                  </a:lnTo>
                  <a:lnTo>
                    <a:pt x="11277" y="51904"/>
                  </a:lnTo>
                  <a:lnTo>
                    <a:pt x="34961" y="56688"/>
                  </a:lnTo>
                  <a:lnTo>
                    <a:pt x="54302" y="69735"/>
                  </a:lnTo>
                  <a:lnTo>
                    <a:pt x="67341" y="89088"/>
                  </a:lnTo>
                  <a:lnTo>
                    <a:pt x="72123" y="112788"/>
                  </a:lnTo>
                  <a:lnTo>
                    <a:pt x="72123" y="124015"/>
                  </a:lnTo>
                  <a:lnTo>
                    <a:pt x="70489" y="132114"/>
                  </a:lnTo>
                  <a:lnTo>
                    <a:pt x="66033" y="138726"/>
                  </a:lnTo>
                  <a:lnTo>
                    <a:pt x="59425" y="143183"/>
                  </a:lnTo>
                  <a:lnTo>
                    <a:pt x="51333" y="144818"/>
                  </a:lnTo>
                  <a:lnTo>
                    <a:pt x="92824" y="144818"/>
                  </a:lnTo>
                  <a:lnTo>
                    <a:pt x="100916" y="143183"/>
                  </a:lnTo>
                  <a:lnTo>
                    <a:pt x="107524" y="138726"/>
                  </a:lnTo>
                  <a:lnTo>
                    <a:pt x="111980" y="132114"/>
                  </a:lnTo>
                  <a:lnTo>
                    <a:pt x="113614" y="124015"/>
                  </a:lnTo>
                  <a:lnTo>
                    <a:pt x="113614" y="112788"/>
                  </a:lnTo>
                  <a:lnTo>
                    <a:pt x="108832" y="89088"/>
                  </a:lnTo>
                  <a:lnTo>
                    <a:pt x="95792" y="69735"/>
                  </a:lnTo>
                  <a:lnTo>
                    <a:pt x="76452" y="56688"/>
                  </a:lnTo>
                  <a:lnTo>
                    <a:pt x="52768" y="51904"/>
                  </a:lnTo>
                  <a:lnTo>
                    <a:pt x="41490" y="51904"/>
                  </a:lnTo>
                  <a:lnTo>
                    <a:pt x="41490" y="0"/>
                  </a:lnTo>
                  <a:close/>
                </a:path>
              </a:pathLst>
            </a:custGeom>
            <a:solidFill>
              <a:srgbClr val="B6E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18651" y="3353439"/>
              <a:ext cx="217170" cy="111125"/>
            </a:xfrm>
            <a:custGeom>
              <a:avLst/>
              <a:gdLst/>
              <a:ahLst/>
              <a:cxnLst/>
              <a:rect l="l" t="t" r="r" b="b"/>
              <a:pathLst>
                <a:path w="217170" h="111125">
                  <a:moveTo>
                    <a:pt x="195808" y="0"/>
                  </a:moveTo>
                  <a:lnTo>
                    <a:pt x="20789" y="0"/>
                  </a:lnTo>
                  <a:lnTo>
                    <a:pt x="12698" y="1633"/>
                  </a:lnTo>
                  <a:lnTo>
                    <a:pt x="6089" y="6089"/>
                  </a:lnTo>
                  <a:lnTo>
                    <a:pt x="1633" y="12698"/>
                  </a:lnTo>
                  <a:lnTo>
                    <a:pt x="0" y="20789"/>
                  </a:lnTo>
                  <a:lnTo>
                    <a:pt x="0" y="89877"/>
                  </a:lnTo>
                  <a:lnTo>
                    <a:pt x="1642" y="98007"/>
                  </a:lnTo>
                  <a:lnTo>
                    <a:pt x="6121" y="104647"/>
                  </a:lnTo>
                  <a:lnTo>
                    <a:pt x="12762" y="109126"/>
                  </a:lnTo>
                  <a:lnTo>
                    <a:pt x="20891" y="110769"/>
                  </a:lnTo>
                  <a:lnTo>
                    <a:pt x="195707" y="110769"/>
                  </a:lnTo>
                  <a:lnTo>
                    <a:pt x="203841" y="109126"/>
                  </a:lnTo>
                  <a:lnTo>
                    <a:pt x="210481" y="104647"/>
                  </a:lnTo>
                  <a:lnTo>
                    <a:pt x="214957" y="98007"/>
                  </a:lnTo>
                  <a:lnTo>
                    <a:pt x="216598" y="89877"/>
                  </a:lnTo>
                  <a:lnTo>
                    <a:pt x="216598" y="20789"/>
                  </a:lnTo>
                  <a:lnTo>
                    <a:pt x="214964" y="12698"/>
                  </a:lnTo>
                  <a:lnTo>
                    <a:pt x="210508" y="6089"/>
                  </a:lnTo>
                  <a:lnTo>
                    <a:pt x="203900" y="1633"/>
                  </a:lnTo>
                  <a:lnTo>
                    <a:pt x="195808" y="0"/>
                  </a:lnTo>
                  <a:close/>
                </a:path>
              </a:pathLst>
            </a:custGeom>
            <a:solidFill>
              <a:srgbClr val="90C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72866" y="3353435"/>
              <a:ext cx="62865" cy="111125"/>
            </a:xfrm>
            <a:custGeom>
              <a:avLst/>
              <a:gdLst/>
              <a:ahLst/>
              <a:cxnLst/>
              <a:rect l="l" t="t" r="r" b="b"/>
              <a:pathLst>
                <a:path w="62864" h="111125">
                  <a:moveTo>
                    <a:pt x="41592" y="0"/>
                  </a:moveTo>
                  <a:lnTo>
                    <a:pt x="101" y="0"/>
                  </a:lnTo>
                  <a:lnTo>
                    <a:pt x="8195" y="1634"/>
                  </a:lnTo>
                  <a:lnTo>
                    <a:pt x="14808" y="6091"/>
                  </a:lnTo>
                  <a:lnTo>
                    <a:pt x="19268" y="12703"/>
                  </a:lnTo>
                  <a:lnTo>
                    <a:pt x="20904" y="20802"/>
                  </a:lnTo>
                  <a:lnTo>
                    <a:pt x="20904" y="89877"/>
                  </a:lnTo>
                  <a:lnTo>
                    <a:pt x="19261" y="98012"/>
                  </a:lnTo>
                  <a:lnTo>
                    <a:pt x="14781" y="104652"/>
                  </a:lnTo>
                  <a:lnTo>
                    <a:pt x="8136" y="109128"/>
                  </a:lnTo>
                  <a:lnTo>
                    <a:pt x="0" y="110769"/>
                  </a:lnTo>
                  <a:lnTo>
                    <a:pt x="41490" y="110769"/>
                  </a:lnTo>
                  <a:lnTo>
                    <a:pt x="49627" y="109128"/>
                  </a:lnTo>
                  <a:lnTo>
                    <a:pt x="56272" y="104652"/>
                  </a:lnTo>
                  <a:lnTo>
                    <a:pt x="60752" y="98012"/>
                  </a:lnTo>
                  <a:lnTo>
                    <a:pt x="62395" y="89877"/>
                  </a:lnTo>
                  <a:lnTo>
                    <a:pt x="62395" y="20802"/>
                  </a:lnTo>
                  <a:lnTo>
                    <a:pt x="60759" y="12703"/>
                  </a:lnTo>
                  <a:lnTo>
                    <a:pt x="56299" y="6091"/>
                  </a:lnTo>
                  <a:lnTo>
                    <a:pt x="49686" y="1634"/>
                  </a:lnTo>
                  <a:lnTo>
                    <a:pt x="41592" y="0"/>
                  </a:lnTo>
                  <a:close/>
                </a:path>
              </a:pathLst>
            </a:custGeom>
            <a:solidFill>
              <a:srgbClr val="77B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18346" y="3464485"/>
              <a:ext cx="217804" cy="219075"/>
            </a:xfrm>
            <a:custGeom>
              <a:avLst/>
              <a:gdLst/>
              <a:ahLst/>
              <a:cxnLst/>
              <a:rect l="l" t="t" r="r" b="b"/>
              <a:pathLst>
                <a:path w="217804" h="219075">
                  <a:moveTo>
                    <a:pt x="197281" y="0"/>
                  </a:moveTo>
                  <a:lnTo>
                    <a:pt x="20383" y="0"/>
                  </a:lnTo>
                  <a:lnTo>
                    <a:pt x="12446" y="1651"/>
                  </a:lnTo>
                  <a:lnTo>
                    <a:pt x="5967" y="6154"/>
                  </a:lnTo>
                  <a:lnTo>
                    <a:pt x="1600" y="12831"/>
                  </a:lnTo>
                  <a:lnTo>
                    <a:pt x="0" y="21005"/>
                  </a:lnTo>
                  <a:lnTo>
                    <a:pt x="1600" y="29186"/>
                  </a:lnTo>
                  <a:lnTo>
                    <a:pt x="5967" y="35867"/>
                  </a:lnTo>
                  <a:lnTo>
                    <a:pt x="12446" y="40372"/>
                  </a:lnTo>
                  <a:lnTo>
                    <a:pt x="20383" y="42024"/>
                  </a:lnTo>
                  <a:lnTo>
                    <a:pt x="12446" y="43674"/>
                  </a:lnTo>
                  <a:lnTo>
                    <a:pt x="5967" y="48174"/>
                  </a:lnTo>
                  <a:lnTo>
                    <a:pt x="1600" y="54850"/>
                  </a:lnTo>
                  <a:lnTo>
                    <a:pt x="0" y="63030"/>
                  </a:lnTo>
                  <a:lnTo>
                    <a:pt x="1600" y="71209"/>
                  </a:lnTo>
                  <a:lnTo>
                    <a:pt x="5967" y="77885"/>
                  </a:lnTo>
                  <a:lnTo>
                    <a:pt x="12446" y="82386"/>
                  </a:lnTo>
                  <a:lnTo>
                    <a:pt x="20383" y="84035"/>
                  </a:lnTo>
                  <a:lnTo>
                    <a:pt x="8775" y="84610"/>
                  </a:lnTo>
                  <a:lnTo>
                    <a:pt x="2814" y="87539"/>
                  </a:lnTo>
                  <a:lnTo>
                    <a:pt x="618" y="95285"/>
                  </a:lnTo>
                  <a:lnTo>
                    <a:pt x="304" y="110312"/>
                  </a:lnTo>
                  <a:lnTo>
                    <a:pt x="304" y="157784"/>
                  </a:lnTo>
                  <a:lnTo>
                    <a:pt x="5086" y="181485"/>
                  </a:lnTo>
                  <a:lnTo>
                    <a:pt x="18126" y="200837"/>
                  </a:lnTo>
                  <a:lnTo>
                    <a:pt x="37466" y="213884"/>
                  </a:lnTo>
                  <a:lnTo>
                    <a:pt x="61353" y="218668"/>
                  </a:lnTo>
                  <a:lnTo>
                    <a:pt x="156057" y="218668"/>
                  </a:lnTo>
                  <a:lnTo>
                    <a:pt x="179741" y="213884"/>
                  </a:lnTo>
                  <a:lnTo>
                    <a:pt x="199082" y="200837"/>
                  </a:lnTo>
                  <a:lnTo>
                    <a:pt x="212121" y="181485"/>
                  </a:lnTo>
                  <a:lnTo>
                    <a:pt x="216903" y="157784"/>
                  </a:lnTo>
                  <a:lnTo>
                    <a:pt x="216903" y="110312"/>
                  </a:lnTo>
                  <a:lnTo>
                    <a:pt x="213837" y="95389"/>
                  </a:lnTo>
                  <a:lnTo>
                    <a:pt x="207092" y="87558"/>
                  </a:lnTo>
                  <a:lnTo>
                    <a:pt x="200347" y="84535"/>
                  </a:lnTo>
                  <a:lnTo>
                    <a:pt x="197281" y="84035"/>
                  </a:lnTo>
                  <a:lnTo>
                    <a:pt x="205219" y="82386"/>
                  </a:lnTo>
                  <a:lnTo>
                    <a:pt x="211697" y="77885"/>
                  </a:lnTo>
                  <a:lnTo>
                    <a:pt x="216064" y="71209"/>
                  </a:lnTo>
                  <a:lnTo>
                    <a:pt x="217665" y="63030"/>
                  </a:lnTo>
                  <a:lnTo>
                    <a:pt x="216064" y="54850"/>
                  </a:lnTo>
                  <a:lnTo>
                    <a:pt x="211697" y="48174"/>
                  </a:lnTo>
                  <a:lnTo>
                    <a:pt x="205219" y="43674"/>
                  </a:lnTo>
                  <a:lnTo>
                    <a:pt x="197281" y="42024"/>
                  </a:lnTo>
                  <a:lnTo>
                    <a:pt x="205219" y="40372"/>
                  </a:lnTo>
                  <a:lnTo>
                    <a:pt x="211697" y="35867"/>
                  </a:lnTo>
                  <a:lnTo>
                    <a:pt x="216064" y="29186"/>
                  </a:lnTo>
                  <a:lnTo>
                    <a:pt x="217665" y="21005"/>
                  </a:lnTo>
                  <a:lnTo>
                    <a:pt x="216064" y="12831"/>
                  </a:lnTo>
                  <a:lnTo>
                    <a:pt x="211697" y="6154"/>
                  </a:lnTo>
                  <a:lnTo>
                    <a:pt x="205219" y="1651"/>
                  </a:lnTo>
                  <a:lnTo>
                    <a:pt x="197281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32913" y="3464485"/>
              <a:ext cx="103505" cy="219075"/>
            </a:xfrm>
            <a:custGeom>
              <a:avLst/>
              <a:gdLst/>
              <a:ahLst/>
              <a:cxnLst/>
              <a:rect l="l" t="t" r="r" b="b"/>
              <a:pathLst>
                <a:path w="103504" h="219075">
                  <a:moveTo>
                    <a:pt x="82715" y="0"/>
                  </a:moveTo>
                  <a:lnTo>
                    <a:pt x="41224" y="0"/>
                  </a:lnTo>
                  <a:lnTo>
                    <a:pt x="49161" y="1651"/>
                  </a:lnTo>
                  <a:lnTo>
                    <a:pt x="55640" y="6154"/>
                  </a:lnTo>
                  <a:lnTo>
                    <a:pt x="60006" y="12831"/>
                  </a:lnTo>
                  <a:lnTo>
                    <a:pt x="61607" y="21005"/>
                  </a:lnTo>
                  <a:lnTo>
                    <a:pt x="60006" y="29186"/>
                  </a:lnTo>
                  <a:lnTo>
                    <a:pt x="55640" y="35867"/>
                  </a:lnTo>
                  <a:lnTo>
                    <a:pt x="49161" y="40372"/>
                  </a:lnTo>
                  <a:lnTo>
                    <a:pt x="41224" y="42024"/>
                  </a:lnTo>
                  <a:lnTo>
                    <a:pt x="49161" y="43674"/>
                  </a:lnTo>
                  <a:lnTo>
                    <a:pt x="55640" y="48174"/>
                  </a:lnTo>
                  <a:lnTo>
                    <a:pt x="60006" y="54850"/>
                  </a:lnTo>
                  <a:lnTo>
                    <a:pt x="61607" y="63030"/>
                  </a:lnTo>
                  <a:lnTo>
                    <a:pt x="60006" y="71209"/>
                  </a:lnTo>
                  <a:lnTo>
                    <a:pt x="55640" y="77885"/>
                  </a:lnTo>
                  <a:lnTo>
                    <a:pt x="49161" y="82386"/>
                  </a:lnTo>
                  <a:lnTo>
                    <a:pt x="41224" y="84035"/>
                  </a:lnTo>
                  <a:lnTo>
                    <a:pt x="52575" y="84803"/>
                  </a:lnTo>
                  <a:lnTo>
                    <a:pt x="58404" y="87796"/>
                  </a:lnTo>
                  <a:lnTo>
                    <a:pt x="60551" y="95478"/>
                  </a:lnTo>
                  <a:lnTo>
                    <a:pt x="60858" y="110312"/>
                  </a:lnTo>
                  <a:lnTo>
                    <a:pt x="60858" y="157784"/>
                  </a:lnTo>
                  <a:lnTo>
                    <a:pt x="56074" y="181485"/>
                  </a:lnTo>
                  <a:lnTo>
                    <a:pt x="43030" y="200837"/>
                  </a:lnTo>
                  <a:lnTo>
                    <a:pt x="23685" y="213884"/>
                  </a:lnTo>
                  <a:lnTo>
                    <a:pt x="0" y="218668"/>
                  </a:lnTo>
                  <a:lnTo>
                    <a:pt x="41490" y="218668"/>
                  </a:lnTo>
                  <a:lnTo>
                    <a:pt x="65174" y="213884"/>
                  </a:lnTo>
                  <a:lnTo>
                    <a:pt x="84515" y="200837"/>
                  </a:lnTo>
                  <a:lnTo>
                    <a:pt x="97555" y="181485"/>
                  </a:lnTo>
                  <a:lnTo>
                    <a:pt x="102336" y="157784"/>
                  </a:lnTo>
                  <a:lnTo>
                    <a:pt x="102336" y="110312"/>
                  </a:lnTo>
                  <a:lnTo>
                    <a:pt x="99270" y="95389"/>
                  </a:lnTo>
                  <a:lnTo>
                    <a:pt x="92525" y="87558"/>
                  </a:lnTo>
                  <a:lnTo>
                    <a:pt x="85780" y="84535"/>
                  </a:lnTo>
                  <a:lnTo>
                    <a:pt x="82715" y="84035"/>
                  </a:lnTo>
                  <a:lnTo>
                    <a:pt x="90652" y="82386"/>
                  </a:lnTo>
                  <a:lnTo>
                    <a:pt x="97131" y="77885"/>
                  </a:lnTo>
                  <a:lnTo>
                    <a:pt x="101497" y="71209"/>
                  </a:lnTo>
                  <a:lnTo>
                    <a:pt x="103098" y="63030"/>
                  </a:lnTo>
                  <a:lnTo>
                    <a:pt x="101497" y="54850"/>
                  </a:lnTo>
                  <a:lnTo>
                    <a:pt x="97131" y="48174"/>
                  </a:lnTo>
                  <a:lnTo>
                    <a:pt x="90652" y="43674"/>
                  </a:lnTo>
                  <a:lnTo>
                    <a:pt x="82715" y="42024"/>
                  </a:lnTo>
                  <a:lnTo>
                    <a:pt x="90652" y="40372"/>
                  </a:lnTo>
                  <a:lnTo>
                    <a:pt x="97131" y="35867"/>
                  </a:lnTo>
                  <a:lnTo>
                    <a:pt x="101497" y="29186"/>
                  </a:lnTo>
                  <a:lnTo>
                    <a:pt x="103098" y="21005"/>
                  </a:lnTo>
                  <a:lnTo>
                    <a:pt x="101497" y="12831"/>
                  </a:lnTo>
                  <a:lnTo>
                    <a:pt x="97131" y="6154"/>
                  </a:lnTo>
                  <a:lnTo>
                    <a:pt x="90652" y="1651"/>
                  </a:lnTo>
                  <a:lnTo>
                    <a:pt x="82715" y="0"/>
                  </a:lnTo>
                  <a:close/>
                </a:path>
              </a:pathLst>
            </a:custGeom>
            <a:solidFill>
              <a:srgbClr val="B6E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72338" y="3167641"/>
              <a:ext cx="109855" cy="57150"/>
            </a:xfrm>
            <a:custGeom>
              <a:avLst/>
              <a:gdLst/>
              <a:ahLst/>
              <a:cxnLst/>
              <a:rect l="l" t="t" r="r" b="b"/>
              <a:pathLst>
                <a:path w="109854" h="57150">
                  <a:moveTo>
                    <a:pt x="101676" y="0"/>
                  </a:moveTo>
                  <a:lnTo>
                    <a:pt x="7556" y="0"/>
                  </a:lnTo>
                  <a:lnTo>
                    <a:pt x="0" y="7556"/>
                  </a:lnTo>
                  <a:lnTo>
                    <a:pt x="0" y="54686"/>
                  </a:lnTo>
                  <a:lnTo>
                    <a:pt x="2324" y="56997"/>
                  </a:lnTo>
                  <a:lnTo>
                    <a:pt x="104051" y="56997"/>
                  </a:lnTo>
                  <a:lnTo>
                    <a:pt x="106908" y="56997"/>
                  </a:lnTo>
                  <a:lnTo>
                    <a:pt x="109232" y="54686"/>
                  </a:lnTo>
                  <a:lnTo>
                    <a:pt x="109232" y="7556"/>
                  </a:lnTo>
                  <a:lnTo>
                    <a:pt x="101676" y="0"/>
                  </a:lnTo>
                  <a:close/>
                </a:path>
              </a:pathLst>
            </a:custGeom>
            <a:solidFill>
              <a:srgbClr val="90C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32518" y="3167645"/>
              <a:ext cx="49530" cy="57150"/>
            </a:xfrm>
            <a:custGeom>
              <a:avLst/>
              <a:gdLst/>
              <a:ahLst/>
              <a:cxnLst/>
              <a:rect l="l" t="t" r="r" b="b"/>
              <a:pathLst>
                <a:path w="49529" h="57150">
                  <a:moveTo>
                    <a:pt x="41490" y="0"/>
                  </a:moveTo>
                  <a:lnTo>
                    <a:pt x="0" y="0"/>
                  </a:lnTo>
                  <a:lnTo>
                    <a:pt x="7556" y="7556"/>
                  </a:lnTo>
                  <a:lnTo>
                    <a:pt x="7556" y="54673"/>
                  </a:lnTo>
                  <a:lnTo>
                    <a:pt x="5245" y="56997"/>
                  </a:lnTo>
                  <a:lnTo>
                    <a:pt x="46736" y="56997"/>
                  </a:lnTo>
                  <a:lnTo>
                    <a:pt x="49047" y="54673"/>
                  </a:lnTo>
                  <a:lnTo>
                    <a:pt x="49047" y="7556"/>
                  </a:lnTo>
                  <a:lnTo>
                    <a:pt x="41490" y="0"/>
                  </a:lnTo>
                  <a:close/>
                </a:path>
              </a:pathLst>
            </a:custGeom>
            <a:solidFill>
              <a:srgbClr val="77B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18217" y="3167517"/>
              <a:ext cx="218440" cy="516255"/>
            </a:xfrm>
            <a:custGeom>
              <a:avLst/>
              <a:gdLst/>
              <a:ahLst/>
              <a:cxnLst/>
              <a:rect l="l" t="t" r="r" b="b"/>
              <a:pathLst>
                <a:path w="218439" h="516254">
                  <a:moveTo>
                    <a:pt x="158229" y="57023"/>
                  </a:moveTo>
                  <a:lnTo>
                    <a:pt x="59245" y="57023"/>
                  </a:lnTo>
                  <a:lnTo>
                    <a:pt x="56375" y="57023"/>
                  </a:lnTo>
                  <a:lnTo>
                    <a:pt x="54063" y="54711"/>
                  </a:lnTo>
                  <a:lnTo>
                    <a:pt x="54063" y="51841"/>
                  </a:lnTo>
                  <a:lnTo>
                    <a:pt x="54063" y="16891"/>
                  </a:lnTo>
                  <a:lnTo>
                    <a:pt x="54063" y="7569"/>
                  </a:lnTo>
                  <a:lnTo>
                    <a:pt x="61620" y="0"/>
                  </a:lnTo>
                  <a:lnTo>
                    <a:pt x="70954" y="0"/>
                  </a:lnTo>
                  <a:lnTo>
                    <a:pt x="146519" y="0"/>
                  </a:lnTo>
                  <a:lnTo>
                    <a:pt x="155841" y="0"/>
                  </a:lnTo>
                  <a:lnTo>
                    <a:pt x="163410" y="7569"/>
                  </a:lnTo>
                  <a:lnTo>
                    <a:pt x="163410" y="16891"/>
                  </a:lnTo>
                  <a:lnTo>
                    <a:pt x="163410" y="51841"/>
                  </a:lnTo>
                  <a:lnTo>
                    <a:pt x="163410" y="54711"/>
                  </a:lnTo>
                  <a:lnTo>
                    <a:pt x="161086" y="57023"/>
                  </a:lnTo>
                  <a:lnTo>
                    <a:pt x="158229" y="57023"/>
                  </a:lnTo>
                  <a:close/>
                </a:path>
                <a:path w="218439" h="516254">
                  <a:moveTo>
                    <a:pt x="10553" y="120002"/>
                  </a:moveTo>
                  <a:lnTo>
                    <a:pt x="6225" y="127612"/>
                  </a:lnTo>
                  <a:lnTo>
                    <a:pt x="3005" y="135856"/>
                  </a:lnTo>
                  <a:lnTo>
                    <a:pt x="997" y="144632"/>
                  </a:lnTo>
                  <a:lnTo>
                    <a:pt x="304" y="153835"/>
                  </a:lnTo>
                  <a:lnTo>
                    <a:pt x="304" y="165074"/>
                  </a:lnTo>
                  <a:lnTo>
                    <a:pt x="1940" y="173175"/>
                  </a:lnTo>
                  <a:lnTo>
                    <a:pt x="6402" y="179792"/>
                  </a:lnTo>
                  <a:lnTo>
                    <a:pt x="13018" y="184253"/>
                  </a:lnTo>
                  <a:lnTo>
                    <a:pt x="21120" y="185889"/>
                  </a:lnTo>
                  <a:lnTo>
                    <a:pt x="196342" y="185889"/>
                  </a:lnTo>
                  <a:lnTo>
                    <a:pt x="204448" y="184253"/>
                  </a:lnTo>
                  <a:lnTo>
                    <a:pt x="211064" y="179792"/>
                  </a:lnTo>
                  <a:lnTo>
                    <a:pt x="215522" y="173175"/>
                  </a:lnTo>
                  <a:lnTo>
                    <a:pt x="217157" y="165074"/>
                  </a:lnTo>
                  <a:lnTo>
                    <a:pt x="217157" y="153835"/>
                  </a:lnTo>
                  <a:lnTo>
                    <a:pt x="212371" y="130125"/>
                  </a:lnTo>
                  <a:lnTo>
                    <a:pt x="199318" y="110764"/>
                  </a:lnTo>
                  <a:lnTo>
                    <a:pt x="179958" y="97712"/>
                  </a:lnTo>
                  <a:lnTo>
                    <a:pt x="156248" y="92925"/>
                  </a:lnTo>
                  <a:lnTo>
                    <a:pt x="144957" y="92925"/>
                  </a:lnTo>
                  <a:lnTo>
                    <a:pt x="144957" y="57023"/>
                  </a:lnTo>
                  <a:lnTo>
                    <a:pt x="72517" y="57023"/>
                  </a:lnTo>
                  <a:lnTo>
                    <a:pt x="72517" y="92925"/>
                  </a:lnTo>
                  <a:lnTo>
                    <a:pt x="61226" y="92925"/>
                  </a:lnTo>
                  <a:lnTo>
                    <a:pt x="52527" y="92925"/>
                  </a:lnTo>
                  <a:lnTo>
                    <a:pt x="44259" y="94742"/>
                  </a:lnTo>
                  <a:lnTo>
                    <a:pt x="36779" y="98031"/>
                  </a:lnTo>
                  <a:lnTo>
                    <a:pt x="29352" y="101925"/>
                  </a:lnTo>
                  <a:lnTo>
                    <a:pt x="21990" y="107092"/>
                  </a:lnTo>
                  <a:lnTo>
                    <a:pt x="15465" y="113222"/>
                  </a:lnTo>
                  <a:lnTo>
                    <a:pt x="10553" y="120002"/>
                  </a:lnTo>
                  <a:close/>
                </a:path>
                <a:path w="218439" h="516254">
                  <a:moveTo>
                    <a:pt x="196240" y="296710"/>
                  </a:moveTo>
                  <a:lnTo>
                    <a:pt x="21234" y="296710"/>
                  </a:lnTo>
                  <a:lnTo>
                    <a:pt x="13088" y="295067"/>
                  </a:lnTo>
                  <a:lnTo>
                    <a:pt x="6435" y="290587"/>
                  </a:lnTo>
                  <a:lnTo>
                    <a:pt x="1949" y="283942"/>
                  </a:lnTo>
                  <a:lnTo>
                    <a:pt x="304" y="275805"/>
                  </a:lnTo>
                  <a:lnTo>
                    <a:pt x="304" y="206692"/>
                  </a:lnTo>
                  <a:lnTo>
                    <a:pt x="1941" y="198591"/>
                  </a:lnTo>
                  <a:lnTo>
                    <a:pt x="6403" y="191974"/>
                  </a:lnTo>
                  <a:lnTo>
                    <a:pt x="13024" y="187513"/>
                  </a:lnTo>
                  <a:lnTo>
                    <a:pt x="21132" y="185877"/>
                  </a:lnTo>
                  <a:lnTo>
                    <a:pt x="196342" y="185877"/>
                  </a:lnTo>
                  <a:lnTo>
                    <a:pt x="204443" y="187513"/>
                  </a:lnTo>
                  <a:lnTo>
                    <a:pt x="211059" y="191974"/>
                  </a:lnTo>
                  <a:lnTo>
                    <a:pt x="215521" y="198591"/>
                  </a:lnTo>
                  <a:lnTo>
                    <a:pt x="217157" y="206692"/>
                  </a:lnTo>
                  <a:lnTo>
                    <a:pt x="217157" y="275805"/>
                  </a:lnTo>
                  <a:lnTo>
                    <a:pt x="215514" y="283942"/>
                  </a:lnTo>
                  <a:lnTo>
                    <a:pt x="211032" y="290587"/>
                  </a:lnTo>
                  <a:lnTo>
                    <a:pt x="204384" y="295067"/>
                  </a:lnTo>
                  <a:lnTo>
                    <a:pt x="196240" y="296710"/>
                  </a:lnTo>
                  <a:close/>
                </a:path>
                <a:path w="218439" h="516254">
                  <a:moveTo>
                    <a:pt x="217919" y="360045"/>
                  </a:moveTo>
                  <a:lnTo>
                    <a:pt x="216316" y="351863"/>
                  </a:lnTo>
                  <a:lnTo>
                    <a:pt x="211943" y="345182"/>
                  </a:lnTo>
                  <a:lnTo>
                    <a:pt x="205457" y="340678"/>
                  </a:lnTo>
                  <a:lnTo>
                    <a:pt x="197510" y="339026"/>
                  </a:lnTo>
                  <a:lnTo>
                    <a:pt x="205457" y="337374"/>
                  </a:lnTo>
                  <a:lnTo>
                    <a:pt x="211943" y="332870"/>
                  </a:lnTo>
                  <a:lnTo>
                    <a:pt x="216316" y="326189"/>
                  </a:lnTo>
                  <a:lnTo>
                    <a:pt x="217919" y="318008"/>
                  </a:lnTo>
                  <a:lnTo>
                    <a:pt x="216316" y="309826"/>
                  </a:lnTo>
                  <a:lnTo>
                    <a:pt x="211943" y="303145"/>
                  </a:lnTo>
                  <a:lnTo>
                    <a:pt x="205457" y="298641"/>
                  </a:lnTo>
                  <a:lnTo>
                    <a:pt x="197510" y="296989"/>
                  </a:lnTo>
                  <a:lnTo>
                    <a:pt x="20408" y="296989"/>
                  </a:lnTo>
                  <a:lnTo>
                    <a:pt x="12467" y="298641"/>
                  </a:lnTo>
                  <a:lnTo>
                    <a:pt x="5980" y="303145"/>
                  </a:lnTo>
                  <a:lnTo>
                    <a:pt x="1604" y="309826"/>
                  </a:lnTo>
                  <a:lnTo>
                    <a:pt x="0" y="318008"/>
                  </a:lnTo>
                  <a:lnTo>
                    <a:pt x="1604" y="326189"/>
                  </a:lnTo>
                  <a:lnTo>
                    <a:pt x="5980" y="332870"/>
                  </a:lnTo>
                  <a:lnTo>
                    <a:pt x="12467" y="337374"/>
                  </a:lnTo>
                  <a:lnTo>
                    <a:pt x="20408" y="339026"/>
                  </a:lnTo>
                  <a:lnTo>
                    <a:pt x="12467" y="340678"/>
                  </a:lnTo>
                  <a:lnTo>
                    <a:pt x="5980" y="345182"/>
                  </a:lnTo>
                  <a:lnTo>
                    <a:pt x="1604" y="351863"/>
                  </a:lnTo>
                  <a:lnTo>
                    <a:pt x="0" y="360045"/>
                  </a:lnTo>
                  <a:lnTo>
                    <a:pt x="1604" y="368226"/>
                  </a:lnTo>
                  <a:lnTo>
                    <a:pt x="5980" y="374907"/>
                  </a:lnTo>
                  <a:lnTo>
                    <a:pt x="12467" y="379411"/>
                  </a:lnTo>
                  <a:lnTo>
                    <a:pt x="20408" y="381063"/>
                  </a:lnTo>
                  <a:lnTo>
                    <a:pt x="8786" y="381638"/>
                  </a:lnTo>
                  <a:lnTo>
                    <a:pt x="2817" y="384568"/>
                  </a:lnTo>
                  <a:lnTo>
                    <a:pt x="618" y="392318"/>
                  </a:lnTo>
                  <a:lnTo>
                    <a:pt x="304" y="407352"/>
                  </a:lnTo>
                  <a:lnTo>
                    <a:pt x="304" y="454850"/>
                  </a:lnTo>
                  <a:lnTo>
                    <a:pt x="5092" y="478562"/>
                  </a:lnTo>
                  <a:lnTo>
                    <a:pt x="18149" y="497927"/>
                  </a:lnTo>
                  <a:lnTo>
                    <a:pt x="37514" y="510984"/>
                  </a:lnTo>
                  <a:lnTo>
                    <a:pt x="61226" y="515772"/>
                  </a:lnTo>
                  <a:lnTo>
                    <a:pt x="61429" y="515772"/>
                  </a:lnTo>
                  <a:lnTo>
                    <a:pt x="156044" y="515772"/>
                  </a:lnTo>
                  <a:lnTo>
                    <a:pt x="156248" y="515772"/>
                  </a:lnTo>
                  <a:lnTo>
                    <a:pt x="179958" y="510984"/>
                  </a:lnTo>
                  <a:lnTo>
                    <a:pt x="199318" y="497927"/>
                  </a:lnTo>
                  <a:lnTo>
                    <a:pt x="212371" y="478562"/>
                  </a:lnTo>
                  <a:lnTo>
                    <a:pt x="217157" y="454850"/>
                  </a:lnTo>
                  <a:lnTo>
                    <a:pt x="217157" y="407352"/>
                  </a:lnTo>
                  <a:lnTo>
                    <a:pt x="214087" y="392422"/>
                  </a:lnTo>
                  <a:lnTo>
                    <a:pt x="207333" y="384587"/>
                  </a:lnTo>
                  <a:lnTo>
                    <a:pt x="200580" y="381563"/>
                  </a:lnTo>
                  <a:lnTo>
                    <a:pt x="197510" y="381063"/>
                  </a:lnTo>
                  <a:lnTo>
                    <a:pt x="205457" y="379411"/>
                  </a:lnTo>
                  <a:lnTo>
                    <a:pt x="211943" y="374907"/>
                  </a:lnTo>
                  <a:lnTo>
                    <a:pt x="216316" y="368226"/>
                  </a:lnTo>
                  <a:lnTo>
                    <a:pt x="217919" y="360045"/>
                  </a:lnTo>
                  <a:close/>
                </a:path>
                <a:path w="218439" h="516254">
                  <a:moveTo>
                    <a:pt x="20408" y="381063"/>
                  </a:moveTo>
                  <a:lnTo>
                    <a:pt x="148996" y="381063"/>
                  </a:lnTo>
                </a:path>
                <a:path w="218439" h="516254">
                  <a:moveTo>
                    <a:pt x="197510" y="339026"/>
                  </a:moveTo>
                  <a:lnTo>
                    <a:pt x="63093" y="339026"/>
                  </a:lnTo>
                </a:path>
              </a:pathLst>
            </a:custGeom>
            <a:ln w="1524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+mj-ea"/>
                <a:ea typeface="+mj-ea"/>
                <a:cs typeface="Noto Sans HK"/>
              </a:rPr>
              <a:t>減廢回收你要知</a:t>
            </a:r>
            <a:endParaRPr sz="1600" dirty="0">
              <a:latin typeface="+mj-ea"/>
              <a:ea typeface="+mj-ea"/>
              <a:cs typeface="Noto Sans HK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4294967295"/>
          </p:nvPr>
        </p:nvSpPr>
        <p:spPr>
          <a:xfrm>
            <a:off x="7176242" y="10286303"/>
            <a:ext cx="20700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>
                <a:latin typeface="+mj-lt"/>
              </a:rPr>
              <a:t>6</a:t>
            </a:fld>
            <a:endParaRPr spc="-25" dirty="0">
              <a:latin typeface="+mj-lt"/>
            </a:endParaRPr>
          </a:p>
        </p:txBody>
      </p:sp>
      <p:sp>
        <p:nvSpPr>
          <p:cNvPr id="59" name="object 5"/>
          <p:cNvSpPr txBox="1"/>
          <p:nvPr/>
        </p:nvSpPr>
        <p:spPr>
          <a:xfrm>
            <a:off x="419299" y="1325625"/>
            <a:ext cx="2959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2000" b="1" spc="95" dirty="0" smtClean="0">
                <a:solidFill>
                  <a:srgbClr val="FFFFFF"/>
                </a:solidFill>
                <a:latin typeface="+mj-ea"/>
                <a:ea typeface="+mj-ea"/>
                <a:cs typeface="Noto Sans HK"/>
              </a:rPr>
              <a:t>班際分類回收比賽指南</a:t>
            </a:r>
            <a:endParaRPr lang="zh-TW" altLang="en-US" sz="2000" b="1" spc="95" dirty="0">
              <a:solidFill>
                <a:srgbClr val="FFFFFF"/>
              </a:solidFill>
              <a:latin typeface="+mj-ea"/>
              <a:ea typeface="+mj-ea"/>
              <a:cs typeface="Noto Sans HK"/>
            </a:endParaRPr>
          </a:p>
        </p:txBody>
      </p:sp>
      <p:grpSp>
        <p:nvGrpSpPr>
          <p:cNvPr id="64" name="object 11"/>
          <p:cNvGrpSpPr>
            <a:grpSpLocks noChangeAspect="1"/>
          </p:cNvGrpSpPr>
          <p:nvPr/>
        </p:nvGrpSpPr>
        <p:grpSpPr>
          <a:xfrm>
            <a:off x="3795791" y="433589"/>
            <a:ext cx="468000" cy="468000"/>
            <a:chOff x="6819427" y="432010"/>
            <a:chExt cx="396240" cy="396240"/>
          </a:xfrm>
        </p:grpSpPr>
        <p:sp>
          <p:nvSpPr>
            <p:cNvPr id="65" name="object 12"/>
            <p:cNvSpPr/>
            <p:nvPr/>
          </p:nvSpPr>
          <p:spPr>
            <a:xfrm>
              <a:off x="6819427" y="432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6868" y="515664"/>
              <a:ext cx="160172" cy="218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28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7560309" cy="1804035"/>
            <a:chOff x="0" y="12"/>
            <a:chExt cx="7560309" cy="180403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7560309" cy="1188085"/>
            </a:xfrm>
            <a:custGeom>
              <a:avLst/>
              <a:gdLst/>
              <a:ahLst/>
              <a:cxnLst/>
              <a:rect l="l" t="t" r="r" b="b"/>
              <a:pathLst>
                <a:path w="7560309" h="1188085">
                  <a:moveTo>
                    <a:pt x="7559992" y="0"/>
                  </a:moveTo>
                  <a:lnTo>
                    <a:pt x="0" y="0"/>
                  </a:lnTo>
                  <a:lnTo>
                    <a:pt x="0" y="1187996"/>
                  </a:lnTo>
                  <a:lnTo>
                    <a:pt x="7559992" y="1187996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88008"/>
              <a:ext cx="7560309" cy="615950"/>
            </a:xfrm>
            <a:custGeom>
              <a:avLst/>
              <a:gdLst/>
              <a:ahLst/>
              <a:cxnLst/>
              <a:rect l="l" t="t" r="r" b="b"/>
              <a:pathLst>
                <a:path w="7560309" h="615950">
                  <a:moveTo>
                    <a:pt x="7559992" y="0"/>
                  </a:moveTo>
                  <a:lnTo>
                    <a:pt x="0" y="0"/>
                  </a:lnTo>
                  <a:lnTo>
                    <a:pt x="0" y="615594"/>
                  </a:lnTo>
                  <a:lnTo>
                    <a:pt x="7559992" y="615594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9299" y="1325625"/>
            <a:ext cx="2959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95" dirty="0">
                <a:solidFill>
                  <a:srgbClr val="FFFFFF"/>
                </a:solidFill>
                <a:latin typeface="+mn-ea"/>
                <a:ea typeface="+mn-ea"/>
                <a:cs typeface="Noto Sans HK"/>
              </a:rPr>
              <a:t>班際分類回收比賽統計表</a:t>
            </a:r>
            <a:endParaRPr sz="2000" dirty="0">
              <a:latin typeface="+mn-ea"/>
              <a:ea typeface="+mn-ea"/>
              <a:cs typeface="Noto Sans HK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65272"/>
              </p:ext>
            </p:extLst>
          </p:nvPr>
        </p:nvGraphicFramePr>
        <p:xfrm>
          <a:off x="427832" y="2089240"/>
          <a:ext cx="6689723" cy="6814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回收物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9144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-195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塑膠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（</a:t>
                      </a:r>
                      <a:r>
                        <a:rPr sz="2100" b="1" spc="-30" baseline="1984" dirty="0">
                          <a:solidFill>
                            <a:srgbClr val="FFFFFF"/>
                          </a:solidFill>
                          <a:latin typeface="+mj-lt"/>
                          <a:cs typeface="Arial" panose="020B0604020202020204" pitchFamily="34" charset="0"/>
                        </a:rPr>
                        <a:t>kg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）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9144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-195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金屬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（</a:t>
                      </a:r>
                      <a:r>
                        <a:rPr sz="2100" b="1" spc="-30" baseline="1984" dirty="0">
                          <a:solidFill>
                            <a:srgbClr val="FFFFFF"/>
                          </a:solidFill>
                          <a:latin typeface="+mj-lt"/>
                          <a:cs typeface="Arial" panose="020B0604020202020204" pitchFamily="34" charset="0"/>
                        </a:rPr>
                        <a:t>kg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）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9144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-195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紙張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（</a:t>
                      </a:r>
                      <a:r>
                        <a:rPr sz="2100" b="1" spc="-30" baseline="1984" dirty="0">
                          <a:solidFill>
                            <a:srgbClr val="FFFFFF"/>
                          </a:solidFill>
                          <a:latin typeface="+mj-lt"/>
                          <a:cs typeface="Arial" panose="020B0604020202020204" pitchFamily="34" charset="0"/>
                        </a:rPr>
                        <a:t>kg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）</a:t>
                      </a:r>
                      <a:endParaRPr sz="14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9144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377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2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星期一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1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核實教師簽名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2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星期二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1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核實教師簽名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2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星期三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1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核實教師簽名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2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星期四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1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核實教師簽名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2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星期五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1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核實教師簽名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154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總計</a:t>
                      </a:r>
                      <a:endParaRPr sz="16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55575" marB="0"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核實教師簽名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129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777BC"/>
                      </a:solidFill>
                      <a:prstDash val="solid"/>
                    </a:lnL>
                    <a:lnR w="9525">
                      <a:solidFill>
                        <a:srgbClr val="3777BC"/>
                      </a:solidFill>
                      <a:prstDash val="solid"/>
                    </a:lnR>
                    <a:lnT w="9525">
                      <a:solidFill>
                        <a:srgbClr val="3777BC"/>
                      </a:solidFill>
                      <a:prstDash val="solid"/>
                    </a:lnT>
                    <a:lnB w="9525">
                      <a:solidFill>
                        <a:srgbClr val="3777BC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430218" y="432004"/>
            <a:ext cx="1249680" cy="471170"/>
          </a:xfrm>
          <a:custGeom>
            <a:avLst/>
            <a:gdLst/>
            <a:ahLst/>
            <a:cxnLst/>
            <a:rect l="l" t="t" r="r" b="b"/>
            <a:pathLst>
              <a:path w="1249679" h="471169">
                <a:moveTo>
                  <a:pt x="1005751" y="0"/>
                </a:moveTo>
                <a:lnTo>
                  <a:pt x="243624" y="0"/>
                </a:lnTo>
                <a:lnTo>
                  <a:pt x="194523" y="4782"/>
                </a:lnTo>
                <a:lnTo>
                  <a:pt x="148791" y="18499"/>
                </a:lnTo>
                <a:lnTo>
                  <a:pt x="107408" y="40205"/>
                </a:lnTo>
                <a:lnTo>
                  <a:pt x="71353" y="68951"/>
                </a:lnTo>
                <a:lnTo>
                  <a:pt x="41605" y="103792"/>
                </a:lnTo>
                <a:lnTo>
                  <a:pt x="19144" y="143782"/>
                </a:lnTo>
                <a:lnTo>
                  <a:pt x="4949" y="187973"/>
                </a:lnTo>
                <a:lnTo>
                  <a:pt x="0" y="235419"/>
                </a:lnTo>
                <a:lnTo>
                  <a:pt x="4949" y="282866"/>
                </a:lnTo>
                <a:lnTo>
                  <a:pt x="19144" y="327059"/>
                </a:lnTo>
                <a:lnTo>
                  <a:pt x="41605" y="367051"/>
                </a:lnTo>
                <a:lnTo>
                  <a:pt x="71353" y="401894"/>
                </a:lnTo>
                <a:lnTo>
                  <a:pt x="107408" y="430643"/>
                </a:lnTo>
                <a:lnTo>
                  <a:pt x="148791" y="452350"/>
                </a:lnTo>
                <a:lnTo>
                  <a:pt x="194523" y="466069"/>
                </a:lnTo>
                <a:lnTo>
                  <a:pt x="243624" y="470852"/>
                </a:lnTo>
                <a:lnTo>
                  <a:pt x="1005751" y="470852"/>
                </a:lnTo>
                <a:lnTo>
                  <a:pt x="1054848" y="466069"/>
                </a:lnTo>
                <a:lnTo>
                  <a:pt x="1100578" y="452350"/>
                </a:lnTo>
                <a:lnTo>
                  <a:pt x="1141960" y="430643"/>
                </a:lnTo>
                <a:lnTo>
                  <a:pt x="1178017" y="401894"/>
                </a:lnTo>
                <a:lnTo>
                  <a:pt x="1207766" y="367051"/>
                </a:lnTo>
                <a:lnTo>
                  <a:pt x="1230229" y="327059"/>
                </a:lnTo>
                <a:lnTo>
                  <a:pt x="1244425" y="282866"/>
                </a:lnTo>
                <a:lnTo>
                  <a:pt x="1249375" y="235419"/>
                </a:lnTo>
                <a:lnTo>
                  <a:pt x="1244425" y="187973"/>
                </a:lnTo>
                <a:lnTo>
                  <a:pt x="1230229" y="143782"/>
                </a:lnTo>
                <a:lnTo>
                  <a:pt x="1207766" y="103792"/>
                </a:lnTo>
                <a:lnTo>
                  <a:pt x="1178017" y="68951"/>
                </a:lnTo>
                <a:lnTo>
                  <a:pt x="1141960" y="40205"/>
                </a:lnTo>
                <a:lnTo>
                  <a:pt x="1100578" y="18499"/>
                </a:lnTo>
                <a:lnTo>
                  <a:pt x="1054848" y="4782"/>
                </a:lnTo>
                <a:lnTo>
                  <a:pt x="1005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15892" y="528016"/>
            <a:ext cx="87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solidFill>
                  <a:srgbClr val="00B9B5"/>
                </a:solidFill>
                <a:latin typeface="+mn-ea"/>
                <a:ea typeface="+mn-ea"/>
                <a:cs typeface="Noto Sans HK"/>
              </a:rPr>
              <a:t>延伸活動</a:t>
            </a:r>
            <a:endParaRPr sz="1600" dirty="0">
              <a:latin typeface="+mn-ea"/>
              <a:ea typeface="+mn-ea"/>
              <a:cs typeface="Noto Sans H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+mn-ea"/>
                <a:ea typeface="+mn-ea"/>
                <a:cs typeface="Noto Sans HK"/>
              </a:rPr>
              <a:t>減廢回收你要知</a:t>
            </a:r>
            <a:endParaRPr sz="1600" dirty="0">
              <a:latin typeface="+mn-ea"/>
              <a:ea typeface="+mn-ea"/>
              <a:cs typeface="Noto Sans H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7176242" y="10286303"/>
            <a:ext cx="20700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grpSp>
        <p:nvGrpSpPr>
          <p:cNvPr id="16" name="object 11"/>
          <p:cNvGrpSpPr>
            <a:grpSpLocks noChangeAspect="1"/>
          </p:cNvGrpSpPr>
          <p:nvPr/>
        </p:nvGrpSpPr>
        <p:grpSpPr>
          <a:xfrm>
            <a:off x="3795791" y="433589"/>
            <a:ext cx="468000" cy="468000"/>
            <a:chOff x="6819427" y="432010"/>
            <a:chExt cx="396240" cy="396240"/>
          </a:xfrm>
        </p:grpSpPr>
        <p:sp>
          <p:nvSpPr>
            <p:cNvPr id="17" name="object 12"/>
            <p:cNvSpPr/>
            <p:nvPr/>
          </p:nvSpPr>
          <p:spPr>
            <a:xfrm>
              <a:off x="6819427" y="432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6868" y="515664"/>
              <a:ext cx="160172" cy="218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17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7560309" cy="1804035"/>
            <a:chOff x="0" y="12"/>
            <a:chExt cx="7560309" cy="180403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7560309" cy="1188085"/>
            </a:xfrm>
            <a:custGeom>
              <a:avLst/>
              <a:gdLst/>
              <a:ahLst/>
              <a:cxnLst/>
              <a:rect l="l" t="t" r="r" b="b"/>
              <a:pathLst>
                <a:path w="7560309" h="1188085">
                  <a:moveTo>
                    <a:pt x="7559992" y="0"/>
                  </a:moveTo>
                  <a:lnTo>
                    <a:pt x="0" y="0"/>
                  </a:lnTo>
                  <a:lnTo>
                    <a:pt x="0" y="1187996"/>
                  </a:lnTo>
                  <a:lnTo>
                    <a:pt x="7559992" y="1187996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88008"/>
              <a:ext cx="7560309" cy="615950"/>
            </a:xfrm>
            <a:custGeom>
              <a:avLst/>
              <a:gdLst/>
              <a:ahLst/>
              <a:cxnLst/>
              <a:rect l="l" t="t" r="r" b="b"/>
              <a:pathLst>
                <a:path w="7560309" h="615950">
                  <a:moveTo>
                    <a:pt x="7559992" y="0"/>
                  </a:moveTo>
                  <a:lnTo>
                    <a:pt x="0" y="0"/>
                  </a:lnTo>
                  <a:lnTo>
                    <a:pt x="0" y="615594"/>
                  </a:lnTo>
                  <a:lnTo>
                    <a:pt x="7559992" y="615594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9299" y="1325625"/>
            <a:ext cx="2959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95" dirty="0">
                <a:solidFill>
                  <a:srgbClr val="FFFFFF"/>
                </a:solidFill>
                <a:latin typeface="+mn-ea"/>
                <a:ea typeface="+mn-ea"/>
                <a:cs typeface="Noto Sans HK"/>
              </a:rPr>
              <a:t>班際分類回收比賽計分表</a:t>
            </a:r>
            <a:endParaRPr sz="2000" dirty="0">
              <a:latin typeface="+mn-ea"/>
              <a:ea typeface="+mn-ea"/>
              <a:cs typeface="Noto Sans H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529" y="2103524"/>
            <a:ext cx="1547495" cy="413384"/>
          </a:xfrm>
          <a:custGeom>
            <a:avLst/>
            <a:gdLst/>
            <a:ahLst/>
            <a:cxnLst/>
            <a:rect l="l" t="t" r="r" b="b"/>
            <a:pathLst>
              <a:path w="1547495" h="413385">
                <a:moveTo>
                  <a:pt x="1332953" y="412953"/>
                </a:moveTo>
                <a:lnTo>
                  <a:pt x="1381961" y="407490"/>
                </a:lnTo>
                <a:lnTo>
                  <a:pt x="1426980" y="391935"/>
                </a:lnTo>
                <a:lnTo>
                  <a:pt x="1466716" y="367536"/>
                </a:lnTo>
                <a:lnTo>
                  <a:pt x="1499876" y="335542"/>
                </a:lnTo>
                <a:lnTo>
                  <a:pt x="1525164" y="297201"/>
                </a:lnTo>
                <a:lnTo>
                  <a:pt x="1541287" y="253763"/>
                </a:lnTo>
                <a:lnTo>
                  <a:pt x="1546948" y="206476"/>
                </a:lnTo>
                <a:lnTo>
                  <a:pt x="1541287" y="159193"/>
                </a:lnTo>
                <a:lnTo>
                  <a:pt x="1525164" y="115756"/>
                </a:lnTo>
                <a:lnTo>
                  <a:pt x="1499876" y="77416"/>
                </a:lnTo>
                <a:lnTo>
                  <a:pt x="1466716" y="45420"/>
                </a:lnTo>
                <a:lnTo>
                  <a:pt x="1426980" y="21019"/>
                </a:lnTo>
                <a:lnTo>
                  <a:pt x="1381961" y="5463"/>
                </a:lnTo>
                <a:lnTo>
                  <a:pt x="1332953" y="0"/>
                </a:lnTo>
                <a:lnTo>
                  <a:pt x="213982" y="0"/>
                </a:lnTo>
                <a:lnTo>
                  <a:pt x="164975" y="5463"/>
                </a:lnTo>
                <a:lnTo>
                  <a:pt x="119958" y="21019"/>
                </a:lnTo>
                <a:lnTo>
                  <a:pt x="80224" y="45420"/>
                </a:lnTo>
                <a:lnTo>
                  <a:pt x="47067" y="77416"/>
                </a:lnTo>
                <a:lnTo>
                  <a:pt x="21781" y="115756"/>
                </a:lnTo>
                <a:lnTo>
                  <a:pt x="5661" y="159193"/>
                </a:lnTo>
                <a:lnTo>
                  <a:pt x="0" y="206476"/>
                </a:lnTo>
                <a:lnTo>
                  <a:pt x="5661" y="253763"/>
                </a:lnTo>
                <a:lnTo>
                  <a:pt x="21781" y="297201"/>
                </a:lnTo>
                <a:lnTo>
                  <a:pt x="47067" y="335542"/>
                </a:lnTo>
                <a:lnTo>
                  <a:pt x="80224" y="367536"/>
                </a:lnTo>
                <a:lnTo>
                  <a:pt x="119958" y="391935"/>
                </a:lnTo>
                <a:lnTo>
                  <a:pt x="164975" y="407490"/>
                </a:lnTo>
                <a:lnTo>
                  <a:pt x="213982" y="412953"/>
                </a:lnTo>
                <a:lnTo>
                  <a:pt x="1332953" y="412953"/>
                </a:lnTo>
                <a:close/>
              </a:path>
            </a:pathLst>
          </a:custGeom>
          <a:ln w="19049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9756" y="2170589"/>
            <a:ext cx="452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00B9B5"/>
                </a:solidFill>
                <a:latin typeface="+mn-ea"/>
                <a:ea typeface="+mn-ea"/>
                <a:cs typeface="Noto Sans HK"/>
              </a:rPr>
              <a:t>班級</a:t>
            </a:r>
            <a:endParaRPr sz="1600" dirty="0">
              <a:latin typeface="+mn-ea"/>
              <a:ea typeface="+mn-ea"/>
              <a:cs typeface="Noto Sans H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2549" y="2107702"/>
            <a:ext cx="0" cy="405130"/>
          </a:xfrm>
          <a:custGeom>
            <a:avLst/>
            <a:gdLst/>
            <a:ahLst/>
            <a:cxnLst/>
            <a:rect l="l" t="t" r="r" b="b"/>
            <a:pathLst>
              <a:path h="405130">
                <a:moveTo>
                  <a:pt x="0" y="0"/>
                </a:moveTo>
                <a:lnTo>
                  <a:pt x="0" y="404609"/>
                </a:lnTo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1528" y="2103524"/>
            <a:ext cx="2117090" cy="413384"/>
          </a:xfrm>
          <a:custGeom>
            <a:avLst/>
            <a:gdLst/>
            <a:ahLst/>
            <a:cxnLst/>
            <a:rect l="l" t="t" r="r" b="b"/>
            <a:pathLst>
              <a:path w="2117090" h="413385">
                <a:moveTo>
                  <a:pt x="1902955" y="412953"/>
                </a:moveTo>
                <a:lnTo>
                  <a:pt x="1951962" y="407490"/>
                </a:lnTo>
                <a:lnTo>
                  <a:pt x="1996981" y="391935"/>
                </a:lnTo>
                <a:lnTo>
                  <a:pt x="2036718" y="367536"/>
                </a:lnTo>
                <a:lnTo>
                  <a:pt x="2069878" y="335542"/>
                </a:lnTo>
                <a:lnTo>
                  <a:pt x="2095166" y="297201"/>
                </a:lnTo>
                <a:lnTo>
                  <a:pt x="2111288" y="253763"/>
                </a:lnTo>
                <a:lnTo>
                  <a:pt x="2116950" y="206476"/>
                </a:lnTo>
                <a:lnTo>
                  <a:pt x="2111288" y="159193"/>
                </a:lnTo>
                <a:lnTo>
                  <a:pt x="2095166" y="115756"/>
                </a:lnTo>
                <a:lnTo>
                  <a:pt x="2069878" y="77416"/>
                </a:lnTo>
                <a:lnTo>
                  <a:pt x="2036718" y="45420"/>
                </a:lnTo>
                <a:lnTo>
                  <a:pt x="1996981" y="21019"/>
                </a:lnTo>
                <a:lnTo>
                  <a:pt x="1951962" y="5463"/>
                </a:lnTo>
                <a:lnTo>
                  <a:pt x="1902955" y="0"/>
                </a:lnTo>
                <a:lnTo>
                  <a:pt x="213982" y="0"/>
                </a:lnTo>
                <a:lnTo>
                  <a:pt x="164975" y="5463"/>
                </a:lnTo>
                <a:lnTo>
                  <a:pt x="119958" y="21019"/>
                </a:lnTo>
                <a:lnTo>
                  <a:pt x="80224" y="45420"/>
                </a:lnTo>
                <a:lnTo>
                  <a:pt x="47067" y="77416"/>
                </a:lnTo>
                <a:lnTo>
                  <a:pt x="21781" y="115756"/>
                </a:lnTo>
                <a:lnTo>
                  <a:pt x="5661" y="159193"/>
                </a:lnTo>
                <a:lnTo>
                  <a:pt x="0" y="206476"/>
                </a:lnTo>
                <a:lnTo>
                  <a:pt x="5661" y="253763"/>
                </a:lnTo>
                <a:lnTo>
                  <a:pt x="21781" y="297201"/>
                </a:lnTo>
                <a:lnTo>
                  <a:pt x="47067" y="335542"/>
                </a:lnTo>
                <a:lnTo>
                  <a:pt x="80224" y="367536"/>
                </a:lnTo>
                <a:lnTo>
                  <a:pt x="119958" y="391935"/>
                </a:lnTo>
                <a:lnTo>
                  <a:pt x="164975" y="407490"/>
                </a:lnTo>
                <a:lnTo>
                  <a:pt x="213982" y="412953"/>
                </a:lnTo>
                <a:lnTo>
                  <a:pt x="1902955" y="412953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09755" y="2170589"/>
            <a:ext cx="452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00B9B5"/>
                </a:solidFill>
                <a:latin typeface="+mn-ea"/>
                <a:ea typeface="+mn-ea"/>
                <a:cs typeface="Noto Sans HK"/>
              </a:rPr>
              <a:t>日期</a:t>
            </a:r>
            <a:endParaRPr sz="1600" dirty="0">
              <a:latin typeface="+mn-ea"/>
              <a:ea typeface="+mn-ea"/>
              <a:cs typeface="Noto Sans H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2549" y="2107702"/>
            <a:ext cx="0" cy="405130"/>
          </a:xfrm>
          <a:custGeom>
            <a:avLst/>
            <a:gdLst/>
            <a:ahLst/>
            <a:cxnLst/>
            <a:rect l="l" t="t" r="r" b="b"/>
            <a:pathLst>
              <a:path h="405130">
                <a:moveTo>
                  <a:pt x="0" y="0"/>
                </a:moveTo>
                <a:lnTo>
                  <a:pt x="0" y="404609"/>
                </a:lnTo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1527" y="2103524"/>
            <a:ext cx="2687320" cy="413384"/>
          </a:xfrm>
          <a:custGeom>
            <a:avLst/>
            <a:gdLst/>
            <a:ahLst/>
            <a:cxnLst/>
            <a:rect l="l" t="t" r="r" b="b"/>
            <a:pathLst>
              <a:path w="2687320" h="413385">
                <a:moveTo>
                  <a:pt x="2472956" y="412953"/>
                </a:moveTo>
                <a:lnTo>
                  <a:pt x="2521963" y="407490"/>
                </a:lnTo>
                <a:lnTo>
                  <a:pt x="2566982" y="391935"/>
                </a:lnTo>
                <a:lnTo>
                  <a:pt x="2606719" y="367536"/>
                </a:lnTo>
                <a:lnTo>
                  <a:pt x="2639879" y="335542"/>
                </a:lnTo>
                <a:lnTo>
                  <a:pt x="2665167" y="297201"/>
                </a:lnTo>
                <a:lnTo>
                  <a:pt x="2681289" y="253763"/>
                </a:lnTo>
                <a:lnTo>
                  <a:pt x="2686951" y="206476"/>
                </a:lnTo>
                <a:lnTo>
                  <a:pt x="2681289" y="159193"/>
                </a:lnTo>
                <a:lnTo>
                  <a:pt x="2665167" y="115756"/>
                </a:lnTo>
                <a:lnTo>
                  <a:pt x="2639879" y="77416"/>
                </a:lnTo>
                <a:lnTo>
                  <a:pt x="2606719" y="45420"/>
                </a:lnTo>
                <a:lnTo>
                  <a:pt x="2566982" y="21019"/>
                </a:lnTo>
                <a:lnTo>
                  <a:pt x="2521963" y="5463"/>
                </a:lnTo>
                <a:lnTo>
                  <a:pt x="2472956" y="0"/>
                </a:lnTo>
                <a:lnTo>
                  <a:pt x="213994" y="0"/>
                </a:lnTo>
                <a:lnTo>
                  <a:pt x="164987" y="5463"/>
                </a:lnTo>
                <a:lnTo>
                  <a:pt x="119968" y="21019"/>
                </a:lnTo>
                <a:lnTo>
                  <a:pt x="80232" y="45420"/>
                </a:lnTo>
                <a:lnTo>
                  <a:pt x="47072" y="77416"/>
                </a:lnTo>
                <a:lnTo>
                  <a:pt x="21784" y="115756"/>
                </a:lnTo>
                <a:lnTo>
                  <a:pt x="5661" y="159193"/>
                </a:lnTo>
                <a:lnTo>
                  <a:pt x="0" y="206476"/>
                </a:lnTo>
                <a:lnTo>
                  <a:pt x="5661" y="253763"/>
                </a:lnTo>
                <a:lnTo>
                  <a:pt x="21784" y="297201"/>
                </a:lnTo>
                <a:lnTo>
                  <a:pt x="47072" y="335542"/>
                </a:lnTo>
                <a:lnTo>
                  <a:pt x="80232" y="367536"/>
                </a:lnTo>
                <a:lnTo>
                  <a:pt x="119968" y="391935"/>
                </a:lnTo>
                <a:lnTo>
                  <a:pt x="164987" y="407490"/>
                </a:lnTo>
                <a:lnTo>
                  <a:pt x="213994" y="412953"/>
                </a:lnTo>
                <a:lnTo>
                  <a:pt x="2472956" y="412953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89755" y="2170589"/>
            <a:ext cx="6654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0" dirty="0">
                <a:solidFill>
                  <a:srgbClr val="00B9B5"/>
                </a:solidFill>
                <a:latin typeface="+mn-ea"/>
                <a:ea typeface="+mn-ea"/>
                <a:cs typeface="Noto Sans HK"/>
              </a:rPr>
              <a:t>評分人</a:t>
            </a:r>
            <a:endParaRPr sz="1600" dirty="0">
              <a:latin typeface="+mn-ea"/>
              <a:ea typeface="+mn-ea"/>
              <a:cs typeface="Noto Sans H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38548" y="2107702"/>
            <a:ext cx="0" cy="405130"/>
          </a:xfrm>
          <a:custGeom>
            <a:avLst/>
            <a:gdLst/>
            <a:ahLst/>
            <a:cxnLst/>
            <a:rect l="l" t="t" r="r" b="b"/>
            <a:pathLst>
              <a:path h="405130">
                <a:moveTo>
                  <a:pt x="0" y="0"/>
                </a:moveTo>
                <a:lnTo>
                  <a:pt x="0" y="404609"/>
                </a:lnTo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09300" y="9070266"/>
            <a:ext cx="3987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40" dirty="0">
                <a:solidFill>
                  <a:srgbClr val="034EA2"/>
                </a:solidFill>
                <a:latin typeface="+mn-ea"/>
                <a:ea typeface="+mn-ea"/>
                <a:cs typeface="Noto Sans HK"/>
              </a:rPr>
              <a:t>簽名</a:t>
            </a:r>
            <a:endParaRPr sz="1400" dirty="0">
              <a:latin typeface="+mn-ea"/>
              <a:ea typeface="+mn-ea"/>
              <a:cs typeface="Noto Sans HK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77411"/>
              </p:ext>
            </p:extLst>
          </p:nvPr>
        </p:nvGraphicFramePr>
        <p:xfrm>
          <a:off x="427236" y="2893240"/>
          <a:ext cx="6689090" cy="4812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0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評分準則</a:t>
                      </a:r>
                      <a:endParaRPr sz="11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303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評分指標</a:t>
                      </a:r>
                      <a:endParaRPr sz="11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958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777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分數</a:t>
                      </a:r>
                      <a:endParaRPr sz="11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303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377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9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9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9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9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9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3777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3030" marB="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377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100" b="1" spc="-2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回收箱</a:t>
                      </a:r>
                      <a:endParaRPr sz="11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07950" marR="123189" algn="just">
                        <a:lnSpc>
                          <a:spcPct val="108300"/>
                        </a:lnSpc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所有回收桶備有回收物正確的文字和標誌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510" marB="0"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07950" marR="123189" algn="just">
                        <a:lnSpc>
                          <a:spcPct val="108300"/>
                        </a:lnSpc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所有回收桶備有回收物的正</a:t>
                      </a: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確標誌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23189" algn="just">
                        <a:lnSpc>
                          <a:spcPct val="108300"/>
                        </a:lnSpc>
                        <a:spcBef>
                          <a:spcPts val="630"/>
                        </a:spcBef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其中兩類回收桶備有回收物正確的文字和</a:t>
                      </a:r>
                      <a:r>
                        <a:rPr sz="1000" spc="-2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標誌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8001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23189" algn="just">
                        <a:lnSpc>
                          <a:spcPct val="108300"/>
                        </a:lnSpc>
                        <a:spcBef>
                          <a:spcPts val="630"/>
                        </a:spcBef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其中一類回收桶備有回收物正確的文字和</a:t>
                      </a:r>
                      <a:r>
                        <a:rPr sz="1000" spc="-2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標誌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8001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07950" marR="123189" algn="just">
                        <a:lnSpc>
                          <a:spcPct val="108300"/>
                        </a:lnSpc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回收桶未有回收物正確的文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字和標誌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51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資源分類</a:t>
                      </a:r>
                      <a:endParaRPr sz="11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07950" marR="123189" algn="just">
                        <a:lnSpc>
                          <a:spcPct val="108300"/>
                        </a:lnSpc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各類回收桶資源分類正確，並且已進行乾</a:t>
                      </a: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淨回收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651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23189" algn="just">
                        <a:lnSpc>
                          <a:spcPct val="108300"/>
                        </a:lnSpc>
                        <a:spcBef>
                          <a:spcPts val="630"/>
                        </a:spcBef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各類回收桶資源分類正確，但未有洗淨回收物或去除雜</a:t>
                      </a:r>
                      <a:r>
                        <a:rPr sz="1000" spc="-5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質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8001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07950" marR="123189" algn="just">
                        <a:lnSpc>
                          <a:spcPct val="108300"/>
                        </a:lnSpc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其中兩類回收桶資源分類正</a:t>
                      </a:r>
                      <a:r>
                        <a:rPr sz="1000" spc="-5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確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9906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07950" marR="123189" algn="just">
                        <a:lnSpc>
                          <a:spcPct val="108300"/>
                        </a:lnSpc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其中一類回收桶資源分類正</a:t>
                      </a:r>
                      <a:r>
                        <a:rPr sz="1000" spc="-5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確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9906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07950" marR="123189">
                        <a:lnSpc>
                          <a:spcPct val="108300"/>
                        </a:lnSpc>
                      </a:pPr>
                      <a:r>
                        <a:rPr sz="1000" spc="-1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回收桶分類不</a:t>
                      </a:r>
                      <a:r>
                        <a:rPr sz="1000" spc="-2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正確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b="1" spc="-1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回收物重量</a:t>
                      </a:r>
                      <a:endParaRPr sz="1100" dirty="0">
                        <a:latin typeface="微軟正黑體" panose="020B0604030504040204" pitchFamily="34" charset="-120"/>
                        <a:cs typeface="Noto Sans HK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（塑膠</a:t>
                      </a:r>
                      <a:r>
                        <a:rPr sz="1100" b="1" spc="-5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）</a:t>
                      </a:r>
                      <a:endParaRPr sz="11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908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13715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總重量最高者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83540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第二高者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83540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第三高者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83540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第四高者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83540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第五高者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b="1" spc="-1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回收物重量</a:t>
                      </a:r>
                      <a:endParaRPr sz="1100" dirty="0">
                        <a:latin typeface="微軟正黑體" panose="020B0604030504040204" pitchFamily="34" charset="-120"/>
                        <a:cs typeface="Noto Sans HK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（金屬</a:t>
                      </a:r>
                      <a:r>
                        <a:rPr sz="1100" b="1" spc="-5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）</a:t>
                      </a:r>
                      <a:endParaRPr sz="11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908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13715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總重量最高者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83540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第二高者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83540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第三高者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83540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第四高者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83540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第五高者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b="1" spc="-1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回收物重量</a:t>
                      </a:r>
                      <a:endParaRPr sz="1100" dirty="0">
                        <a:latin typeface="微軟正黑體" panose="020B0604030504040204" pitchFamily="34" charset="-120"/>
                        <a:cs typeface="Noto Sans HK"/>
                      </a:endParaRPr>
                    </a:p>
                    <a:p>
                      <a:pPr marL="2298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（紙張</a:t>
                      </a:r>
                      <a:r>
                        <a:rPr sz="1100" b="1" spc="-50" dirty="0">
                          <a:solidFill>
                            <a:srgbClr val="002F2F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）</a:t>
                      </a:r>
                      <a:endParaRPr sz="11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9080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B9B5"/>
                      </a:solidFill>
                      <a:prstDash val="solid"/>
                    </a:lnB>
                    <a:solidFill>
                      <a:srgbClr val="72CBC9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513715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總重量最高者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83540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第二高者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83540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第三高者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83540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第四高者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83540">
                        <a:lnSpc>
                          <a:spcPct val="108300"/>
                        </a:lnSpc>
                        <a:spcBef>
                          <a:spcPts val="880"/>
                        </a:spcBef>
                      </a:pPr>
                      <a:r>
                        <a:rPr sz="1000" spc="-2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總重量</a:t>
                      </a:r>
                      <a:r>
                        <a:rPr sz="1000" spc="500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 </a:t>
                      </a:r>
                      <a:r>
                        <a:rPr sz="1000" spc="-15" dirty="0">
                          <a:solidFill>
                            <a:srgbClr val="323031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第五高者</a:t>
                      </a:r>
                      <a:endParaRPr sz="10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38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965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solidFill>
                            <a:srgbClr val="034EA2"/>
                          </a:solidFill>
                          <a:latin typeface="微軟正黑體" panose="020B0604030504040204" pitchFamily="34" charset="-120"/>
                          <a:cs typeface="Noto Sans HK"/>
                        </a:rPr>
                        <a:t>總分</a:t>
                      </a:r>
                      <a:endParaRPr sz="1200" dirty="0">
                        <a:latin typeface="微軟正黑體" panose="020B0604030504040204" pitchFamily="34" charset="-120"/>
                        <a:cs typeface="Noto Sans HK"/>
                      </a:endParaRPr>
                    </a:p>
                  </a:txBody>
                  <a:tcPr marL="0" marR="0" marT="0" marB="0">
                    <a:lnR w="9525">
                      <a:solidFill>
                        <a:srgbClr val="72CBC9"/>
                      </a:solidFill>
                      <a:prstDash val="solid"/>
                    </a:lnR>
                    <a:lnT w="9525" cap="flat" cmpd="sng" algn="ctr">
                      <a:solidFill>
                        <a:srgbClr val="00B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4422000" y="9422648"/>
            <a:ext cx="2706370" cy="0"/>
          </a:xfrm>
          <a:custGeom>
            <a:avLst/>
            <a:gdLst/>
            <a:ahLst/>
            <a:cxnLst/>
            <a:rect l="l" t="t" r="r" b="b"/>
            <a:pathLst>
              <a:path w="2706370">
                <a:moveTo>
                  <a:pt x="0" y="0"/>
                </a:moveTo>
                <a:lnTo>
                  <a:pt x="2706001" y="0"/>
                </a:lnTo>
              </a:path>
            </a:pathLst>
          </a:custGeom>
          <a:ln w="12700">
            <a:solidFill>
              <a:srgbClr val="034E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0218" y="432004"/>
            <a:ext cx="1249680" cy="471170"/>
          </a:xfrm>
          <a:custGeom>
            <a:avLst/>
            <a:gdLst/>
            <a:ahLst/>
            <a:cxnLst/>
            <a:rect l="l" t="t" r="r" b="b"/>
            <a:pathLst>
              <a:path w="1249679" h="471169">
                <a:moveTo>
                  <a:pt x="1005751" y="0"/>
                </a:moveTo>
                <a:lnTo>
                  <a:pt x="243624" y="0"/>
                </a:lnTo>
                <a:lnTo>
                  <a:pt x="194523" y="4782"/>
                </a:lnTo>
                <a:lnTo>
                  <a:pt x="148791" y="18499"/>
                </a:lnTo>
                <a:lnTo>
                  <a:pt x="107408" y="40205"/>
                </a:lnTo>
                <a:lnTo>
                  <a:pt x="71353" y="68951"/>
                </a:lnTo>
                <a:lnTo>
                  <a:pt x="41605" y="103792"/>
                </a:lnTo>
                <a:lnTo>
                  <a:pt x="19144" y="143782"/>
                </a:lnTo>
                <a:lnTo>
                  <a:pt x="4949" y="187973"/>
                </a:lnTo>
                <a:lnTo>
                  <a:pt x="0" y="235419"/>
                </a:lnTo>
                <a:lnTo>
                  <a:pt x="4949" y="282866"/>
                </a:lnTo>
                <a:lnTo>
                  <a:pt x="19144" y="327059"/>
                </a:lnTo>
                <a:lnTo>
                  <a:pt x="41605" y="367051"/>
                </a:lnTo>
                <a:lnTo>
                  <a:pt x="71353" y="401894"/>
                </a:lnTo>
                <a:lnTo>
                  <a:pt x="107408" y="430643"/>
                </a:lnTo>
                <a:lnTo>
                  <a:pt x="148791" y="452350"/>
                </a:lnTo>
                <a:lnTo>
                  <a:pt x="194523" y="466069"/>
                </a:lnTo>
                <a:lnTo>
                  <a:pt x="243624" y="470852"/>
                </a:lnTo>
                <a:lnTo>
                  <a:pt x="1005751" y="470852"/>
                </a:lnTo>
                <a:lnTo>
                  <a:pt x="1054848" y="466069"/>
                </a:lnTo>
                <a:lnTo>
                  <a:pt x="1100578" y="452350"/>
                </a:lnTo>
                <a:lnTo>
                  <a:pt x="1141960" y="430643"/>
                </a:lnTo>
                <a:lnTo>
                  <a:pt x="1178017" y="401894"/>
                </a:lnTo>
                <a:lnTo>
                  <a:pt x="1207766" y="367051"/>
                </a:lnTo>
                <a:lnTo>
                  <a:pt x="1230229" y="327059"/>
                </a:lnTo>
                <a:lnTo>
                  <a:pt x="1244425" y="282866"/>
                </a:lnTo>
                <a:lnTo>
                  <a:pt x="1249375" y="235419"/>
                </a:lnTo>
                <a:lnTo>
                  <a:pt x="1244425" y="187973"/>
                </a:lnTo>
                <a:lnTo>
                  <a:pt x="1230229" y="143782"/>
                </a:lnTo>
                <a:lnTo>
                  <a:pt x="1207766" y="103792"/>
                </a:lnTo>
                <a:lnTo>
                  <a:pt x="1178017" y="68951"/>
                </a:lnTo>
                <a:lnTo>
                  <a:pt x="1141960" y="40205"/>
                </a:lnTo>
                <a:lnTo>
                  <a:pt x="1100578" y="18499"/>
                </a:lnTo>
                <a:lnTo>
                  <a:pt x="1054848" y="4782"/>
                </a:lnTo>
                <a:lnTo>
                  <a:pt x="1005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15892" y="528016"/>
            <a:ext cx="87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solidFill>
                  <a:srgbClr val="00B9B5"/>
                </a:solidFill>
                <a:latin typeface="+mn-ea"/>
                <a:ea typeface="+mn-ea"/>
                <a:cs typeface="Noto Sans HK"/>
              </a:rPr>
              <a:t>延伸活動</a:t>
            </a:r>
            <a:endParaRPr sz="1600" dirty="0">
              <a:latin typeface="+mn-ea"/>
              <a:ea typeface="+mn-ea"/>
              <a:cs typeface="Noto Sans H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+mn-ea"/>
                <a:ea typeface="+mn-ea"/>
                <a:cs typeface="Noto Sans HK"/>
              </a:rPr>
              <a:t>減廢回收你要知</a:t>
            </a:r>
            <a:endParaRPr sz="1600" dirty="0">
              <a:latin typeface="+mn-ea"/>
              <a:ea typeface="+mn-ea"/>
              <a:cs typeface="Noto Sans HK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7176242" y="10286303"/>
            <a:ext cx="20700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>
                <a:latin typeface="+mj-lt"/>
              </a:rPr>
              <a:t>8</a:t>
            </a:fld>
            <a:endParaRPr spc="-25" dirty="0">
              <a:latin typeface="+mj-lt"/>
            </a:endParaRPr>
          </a:p>
        </p:txBody>
      </p:sp>
      <p:grpSp>
        <p:nvGrpSpPr>
          <p:cNvPr id="27" name="object 11"/>
          <p:cNvGrpSpPr>
            <a:grpSpLocks noChangeAspect="1"/>
          </p:cNvGrpSpPr>
          <p:nvPr/>
        </p:nvGrpSpPr>
        <p:grpSpPr>
          <a:xfrm>
            <a:off x="3795791" y="433589"/>
            <a:ext cx="468000" cy="468000"/>
            <a:chOff x="6819427" y="432010"/>
            <a:chExt cx="396240" cy="396240"/>
          </a:xfrm>
        </p:grpSpPr>
        <p:sp>
          <p:nvSpPr>
            <p:cNvPr id="28" name="object 12"/>
            <p:cNvSpPr/>
            <p:nvPr/>
          </p:nvSpPr>
          <p:spPr>
            <a:xfrm>
              <a:off x="6819427" y="432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6868" y="515664"/>
              <a:ext cx="160172" cy="218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28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1961" y="441529"/>
            <a:ext cx="2238375" cy="452120"/>
          </a:xfrm>
          <a:custGeom>
            <a:avLst/>
            <a:gdLst/>
            <a:ahLst/>
            <a:cxnLst/>
            <a:rect l="l" t="t" r="r" b="b"/>
            <a:pathLst>
              <a:path w="2238375" h="452119">
                <a:moveTo>
                  <a:pt x="2004225" y="451802"/>
                </a:moveTo>
                <a:lnTo>
                  <a:pt x="2051344" y="447205"/>
                </a:lnTo>
                <a:lnTo>
                  <a:pt x="2095259" y="434022"/>
                </a:lnTo>
                <a:lnTo>
                  <a:pt x="2135021" y="413170"/>
                </a:lnTo>
                <a:lnTo>
                  <a:pt x="2169680" y="385564"/>
                </a:lnTo>
                <a:lnTo>
                  <a:pt x="2198289" y="352118"/>
                </a:lnTo>
                <a:lnTo>
                  <a:pt x="2219898" y="313747"/>
                </a:lnTo>
                <a:lnTo>
                  <a:pt x="2233559" y="271368"/>
                </a:lnTo>
                <a:lnTo>
                  <a:pt x="2238324" y="225894"/>
                </a:lnTo>
                <a:lnTo>
                  <a:pt x="2233559" y="180425"/>
                </a:lnTo>
                <a:lnTo>
                  <a:pt x="2219898" y="138049"/>
                </a:lnTo>
                <a:lnTo>
                  <a:pt x="2198289" y="99681"/>
                </a:lnTo>
                <a:lnTo>
                  <a:pt x="2169680" y="66236"/>
                </a:lnTo>
                <a:lnTo>
                  <a:pt x="2135021" y="38631"/>
                </a:lnTo>
                <a:lnTo>
                  <a:pt x="2095259" y="17779"/>
                </a:lnTo>
                <a:lnTo>
                  <a:pt x="2051344" y="4597"/>
                </a:lnTo>
                <a:lnTo>
                  <a:pt x="2004225" y="0"/>
                </a:lnTo>
                <a:lnTo>
                  <a:pt x="234086" y="0"/>
                </a:lnTo>
                <a:lnTo>
                  <a:pt x="186970" y="4597"/>
                </a:lnTo>
                <a:lnTo>
                  <a:pt x="143058" y="17779"/>
                </a:lnTo>
                <a:lnTo>
                  <a:pt x="103299" y="38631"/>
                </a:lnTo>
                <a:lnTo>
                  <a:pt x="68641" y="66236"/>
                </a:lnTo>
                <a:lnTo>
                  <a:pt x="40034" y="99681"/>
                </a:lnTo>
                <a:lnTo>
                  <a:pt x="18425" y="138049"/>
                </a:lnTo>
                <a:lnTo>
                  <a:pt x="4764" y="180425"/>
                </a:lnTo>
                <a:lnTo>
                  <a:pt x="0" y="225894"/>
                </a:lnTo>
                <a:lnTo>
                  <a:pt x="4764" y="271368"/>
                </a:lnTo>
                <a:lnTo>
                  <a:pt x="18425" y="313747"/>
                </a:lnTo>
                <a:lnTo>
                  <a:pt x="40034" y="352118"/>
                </a:lnTo>
                <a:lnTo>
                  <a:pt x="68641" y="385564"/>
                </a:lnTo>
                <a:lnTo>
                  <a:pt x="103299" y="413170"/>
                </a:lnTo>
                <a:lnTo>
                  <a:pt x="143058" y="434022"/>
                </a:lnTo>
                <a:lnTo>
                  <a:pt x="186970" y="447205"/>
                </a:lnTo>
                <a:lnTo>
                  <a:pt x="234086" y="451802"/>
                </a:lnTo>
                <a:lnTo>
                  <a:pt x="2004225" y="451802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8108" y="528016"/>
            <a:ext cx="452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00B9B5"/>
                </a:solidFill>
                <a:latin typeface="+mn-ea"/>
                <a:ea typeface="+mn-ea"/>
                <a:cs typeface="Noto Sans HK"/>
              </a:rPr>
              <a:t>姓名</a:t>
            </a:r>
            <a:endParaRPr sz="1600" dirty="0">
              <a:latin typeface="+mn-ea"/>
              <a:ea typeface="+mn-ea"/>
              <a:cs typeface="Noto Sans H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5807" y="446929"/>
            <a:ext cx="0" cy="441325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1007"/>
                </a:lnTo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0221" y="432007"/>
            <a:ext cx="1278255" cy="471805"/>
          </a:xfrm>
          <a:custGeom>
            <a:avLst/>
            <a:gdLst/>
            <a:ahLst/>
            <a:cxnLst/>
            <a:rect l="l" t="t" r="r" b="b"/>
            <a:pathLst>
              <a:path w="1278254" h="471805">
                <a:moveTo>
                  <a:pt x="1034122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034122" y="471754"/>
                </a:lnTo>
                <a:lnTo>
                  <a:pt x="1083316" y="466961"/>
                </a:lnTo>
                <a:lnTo>
                  <a:pt x="1129135" y="453216"/>
                </a:lnTo>
                <a:lnTo>
                  <a:pt x="1170598" y="431468"/>
                </a:lnTo>
                <a:lnTo>
                  <a:pt x="1206723" y="402664"/>
                </a:lnTo>
                <a:lnTo>
                  <a:pt x="1236529" y="367754"/>
                </a:lnTo>
                <a:lnTo>
                  <a:pt x="1259034" y="327687"/>
                </a:lnTo>
                <a:lnTo>
                  <a:pt x="1273257" y="283412"/>
                </a:lnTo>
                <a:lnTo>
                  <a:pt x="1278216" y="235877"/>
                </a:lnTo>
                <a:lnTo>
                  <a:pt x="1273257" y="188338"/>
                </a:lnTo>
                <a:lnTo>
                  <a:pt x="1259034" y="144060"/>
                </a:lnTo>
                <a:lnTo>
                  <a:pt x="1236529" y="103993"/>
                </a:lnTo>
                <a:lnTo>
                  <a:pt x="1206723" y="69084"/>
                </a:lnTo>
                <a:lnTo>
                  <a:pt x="1170598" y="40282"/>
                </a:lnTo>
                <a:lnTo>
                  <a:pt x="1129135" y="18535"/>
                </a:lnTo>
                <a:lnTo>
                  <a:pt x="1083316" y="4791"/>
                </a:lnTo>
                <a:lnTo>
                  <a:pt x="1034122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34983" y="529198"/>
            <a:ext cx="87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solidFill>
                  <a:srgbClr val="FFFFFF"/>
                </a:solidFill>
                <a:latin typeface="+mn-ea"/>
                <a:ea typeface="+mn-ea"/>
                <a:cs typeface="Noto Sans HK"/>
              </a:rPr>
              <a:t>延伸活動</a:t>
            </a:r>
            <a:endParaRPr sz="1600" dirty="0">
              <a:latin typeface="+mn-ea"/>
              <a:ea typeface="+mn-ea"/>
              <a:cs typeface="Noto Sans H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6299" y="1322884"/>
            <a:ext cx="4217035" cy="6902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200" b="1" spc="105" dirty="0">
                <a:solidFill>
                  <a:srgbClr val="FFFFFF"/>
                </a:solidFill>
                <a:latin typeface="微軟正黑體" panose="020B0604030504040204" pitchFamily="34" charset="-120"/>
                <a:cs typeface="Noto Sans HK"/>
              </a:rPr>
              <a:t>班際分類回收比賽工作紙</a:t>
            </a:r>
            <a:endParaRPr sz="2200" dirty="0">
              <a:latin typeface="微軟正黑體" panose="020B0604030504040204" pitchFamily="34" charset="-120"/>
              <a:cs typeface="Noto Sans HK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cs typeface="Noto Sans HK"/>
              </a:rPr>
              <a:t>連線題：請將以下各類回收物和相應顏色回收箱連線</a:t>
            </a:r>
            <a:endParaRPr sz="1400" dirty="0">
              <a:latin typeface="微軟正黑體" panose="020B0604030504040204" pitchFamily="34" charset="-120"/>
              <a:cs typeface="Noto Sans HK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8" y="1263003"/>
            <a:ext cx="6718223" cy="8993828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32004" y="432007"/>
            <a:ext cx="1890395" cy="471805"/>
          </a:xfrm>
          <a:custGeom>
            <a:avLst/>
            <a:gdLst/>
            <a:ahLst/>
            <a:cxnLst/>
            <a:rect l="l" t="t" r="r" b="b"/>
            <a:pathLst>
              <a:path w="1890395" h="471805">
                <a:moveTo>
                  <a:pt x="164612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1646123" y="471754"/>
                </a:lnTo>
                <a:lnTo>
                  <a:pt x="1695316" y="466961"/>
                </a:lnTo>
                <a:lnTo>
                  <a:pt x="1741136" y="453216"/>
                </a:lnTo>
                <a:lnTo>
                  <a:pt x="1782598" y="431468"/>
                </a:lnTo>
                <a:lnTo>
                  <a:pt x="1818724" y="402664"/>
                </a:lnTo>
                <a:lnTo>
                  <a:pt x="1848530" y="367754"/>
                </a:lnTo>
                <a:lnTo>
                  <a:pt x="1871035" y="327687"/>
                </a:lnTo>
                <a:lnTo>
                  <a:pt x="1885258" y="283412"/>
                </a:lnTo>
                <a:lnTo>
                  <a:pt x="1890217" y="235877"/>
                </a:lnTo>
                <a:lnTo>
                  <a:pt x="1885258" y="188338"/>
                </a:lnTo>
                <a:lnTo>
                  <a:pt x="1871035" y="144060"/>
                </a:lnTo>
                <a:lnTo>
                  <a:pt x="1848530" y="103993"/>
                </a:lnTo>
                <a:lnTo>
                  <a:pt x="1818724" y="69084"/>
                </a:lnTo>
                <a:lnTo>
                  <a:pt x="1782598" y="40282"/>
                </a:lnTo>
                <a:lnTo>
                  <a:pt x="1741136" y="18535"/>
                </a:lnTo>
                <a:lnTo>
                  <a:pt x="1695316" y="4791"/>
                </a:lnTo>
                <a:lnTo>
                  <a:pt x="164612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2727" y="529198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70" dirty="0">
                <a:solidFill>
                  <a:srgbClr val="FFFFFF"/>
                </a:solidFill>
                <a:latin typeface="+mn-ea"/>
                <a:ea typeface="+mn-ea"/>
                <a:cs typeface="Noto Sans HK"/>
              </a:rPr>
              <a:t>減廢回收你要知</a:t>
            </a:r>
            <a:endParaRPr sz="1600" dirty="0">
              <a:latin typeface="+mn-ea"/>
              <a:ea typeface="+mn-ea"/>
              <a:cs typeface="Noto Sans H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7176242" y="10286303"/>
            <a:ext cx="2596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>
                <a:latin typeface="+mj-lt"/>
              </a:rPr>
              <a:t>9</a:t>
            </a:fld>
            <a:endParaRPr spc="-25" dirty="0">
              <a:latin typeface="+mj-lt"/>
            </a:endParaRPr>
          </a:p>
        </p:txBody>
      </p:sp>
      <p:grpSp>
        <p:nvGrpSpPr>
          <p:cNvPr id="19" name="object 9"/>
          <p:cNvGrpSpPr/>
          <p:nvPr/>
        </p:nvGrpSpPr>
        <p:grpSpPr>
          <a:xfrm>
            <a:off x="3826007" y="428636"/>
            <a:ext cx="468000" cy="468000"/>
            <a:chOff x="6819427" y="432010"/>
            <a:chExt cx="396240" cy="396240"/>
          </a:xfrm>
        </p:grpSpPr>
        <p:sp>
          <p:nvSpPr>
            <p:cNvPr id="20" name="object 10"/>
            <p:cNvSpPr/>
            <p:nvPr/>
          </p:nvSpPr>
          <p:spPr>
            <a:xfrm>
              <a:off x="6819427" y="432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6868" y="515664"/>
              <a:ext cx="160172" cy="218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70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E9E"/>
      </a:hlink>
      <a:folHlink>
        <a:srgbClr val="800080"/>
      </a:folHlink>
    </a:clrScheme>
    <a:fontScheme name="indesign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356</Words>
  <Application>Microsoft Office PowerPoint</Application>
  <PresentationFormat>自訂</PresentationFormat>
  <Paragraphs>213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Noto Sans HK</vt:lpstr>
      <vt:lpstr>Arial</vt:lpstr>
      <vt:lpstr>微軟正黑體</vt:lpstr>
      <vt:lpstr>Times New Roman</vt:lpstr>
      <vt:lpstr>Microsoft JhengHei UI</vt:lpstr>
      <vt:lpstr>Office Theme</vt:lpstr>
      <vt:lpstr>PowerPoint 簡報</vt:lpstr>
      <vt:lpstr>PowerPoint 簡報</vt:lpstr>
      <vt:lpstr>PowerPoint 簡報</vt:lpstr>
      <vt:lpstr>PowerPoint 簡報</vt:lpstr>
      <vt:lpstr>延伸活動資料套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Edu-Cover_P1-P6</dc:title>
  <dc:creator>Chiu-sang Raymond LEUNG</dc:creator>
  <cp:lastModifiedBy>Chiu-sang Raymond LEUNG</cp:lastModifiedBy>
  <cp:revision>26</cp:revision>
  <dcterms:created xsi:type="dcterms:W3CDTF">2024-10-28T05:57:29Z</dcterms:created>
  <dcterms:modified xsi:type="dcterms:W3CDTF">2024-10-28T08:04:01Z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2024-09-30T00:00:00Z</vt:filetime>
  </property>
  <property fmtid="{D5CDD505-2E9C-101B-9397-08002B2CF9AE}" pid="3" name="Creator">
    <vt:lpwstr>Adobe Illustrator 27.0 (Windows)</vt:lpwstr>
  </property>
  <property fmtid="{D5CDD505-2E9C-101B-9397-08002B2CF9AE}" pid="4" name="LastSaved">
    <vt:filetime>2024-10-28T00:00:00Z</vt:filetime>
  </property>
  <property fmtid="{D5CDD505-2E9C-101B-9397-08002B2CF9AE}" pid="5" name="Producer">
    <vt:lpwstr>Adobe PDF library 16.07</vt:lpwstr>
  </property>
</Properties>
</file>